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3886200" cy="7778750"/>
  <p:notesSz cx="3886200" cy="7778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74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3003465"/>
            <a:ext cx="1518047" cy="47752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012" y="-1049"/>
            <a:ext cx="3887212" cy="777979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47275" y="1962726"/>
            <a:ext cx="2400665" cy="1365995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515220" y="2802670"/>
            <a:ext cx="2767231" cy="373465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17497" y="311512"/>
            <a:ext cx="874395" cy="530647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2" y="311512"/>
            <a:ext cx="2558415" cy="530647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012" y="-1049"/>
            <a:ext cx="3887212" cy="777979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3003465"/>
            <a:ext cx="1518047" cy="477528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348244" y="1958572"/>
            <a:ext cx="2401672" cy="136962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516865" y="2799697"/>
            <a:ext cx="2766974" cy="373381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758" y="1244600"/>
            <a:ext cx="1360170" cy="42108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7507" y="1244600"/>
            <a:ext cx="1360170" cy="42108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758" y="1244600"/>
            <a:ext cx="1360170" cy="6223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39" y="1930338"/>
            <a:ext cx="1360170" cy="35263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97507" y="1244600"/>
            <a:ext cx="1360170" cy="6223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97507" y="1930338"/>
            <a:ext cx="1360170" cy="35263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3003465"/>
            <a:ext cx="1518047" cy="47752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2247860" y="2247862"/>
            <a:ext cx="7778750" cy="328303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333595" y="1787711"/>
            <a:ext cx="2215134" cy="1235693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560" y="2970528"/>
            <a:ext cx="1618306" cy="3771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551630" y="2555926"/>
            <a:ext cx="2462773" cy="706999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62253" y="0"/>
            <a:ext cx="3023949" cy="777875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3003465"/>
            <a:ext cx="1518047" cy="47752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726025"/>
            <a:ext cx="1518047" cy="20527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85259" y="1948095"/>
            <a:ext cx="2331720" cy="983905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485979" y="2473285"/>
            <a:ext cx="2591032" cy="84010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012" y="5728730"/>
            <a:ext cx="1519059" cy="205002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012" y="5729475"/>
            <a:ext cx="3887212" cy="204927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758" y="414867"/>
            <a:ext cx="31964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758" y="1248402"/>
            <a:ext cx="3196400" cy="406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85496" y="6658615"/>
            <a:ext cx="924916" cy="228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943" y="7128958"/>
            <a:ext cx="2007870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0443" y="6999312"/>
            <a:ext cx="213741" cy="57044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0500" y="414867"/>
            <a:ext cx="3581400" cy="80750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ALPARSLAN ANADOLU LİSESİ REHBERLİK SERVİSİ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4899" y="2289175"/>
            <a:ext cx="3196400" cy="106680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/>
              <a:t>KADINA ŞİDDET BROŞÜRÜ</a:t>
            </a:r>
            <a:endParaRPr lang="tr-TR" sz="3200" dirty="0"/>
          </a:p>
        </p:txBody>
      </p:sp>
      <p:pic>
        <p:nvPicPr>
          <p:cNvPr id="1026" name="Picture 2" descr="C:\Users\BAHAR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38861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99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1" y="1780676"/>
            <a:ext cx="2891790" cy="3989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 algn="just">
              <a:lnSpc>
                <a:spcPct val="108300"/>
              </a:lnSpc>
              <a:spcBef>
                <a:spcPts val="100"/>
              </a:spcBef>
            </a:pP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Tarihimizin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45" dirty="0">
                <a:solidFill>
                  <a:srgbClr val="0054A6"/>
                </a:solidFill>
                <a:latin typeface="Roboto Lt"/>
                <a:cs typeface="Roboto Lt"/>
              </a:rPr>
              <a:t>tüm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toplumsal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süreçlerinde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kadının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belirleyici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destekleyici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rolü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olduğu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biliniyor.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Milletimizin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asli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unsuru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olan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kadınlarımızın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tarih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boyunca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yüklendiği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35" dirty="0">
                <a:solidFill>
                  <a:srgbClr val="0054A6"/>
                </a:solidFill>
                <a:latin typeface="Roboto Lt"/>
                <a:cs typeface="Roboto Lt"/>
              </a:rPr>
              <a:t>tüm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bireysel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toplumsalsorumluluklardayapıcıveyolgöstericibirmisyonla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hareket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ettiği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görülüyor.</a:t>
            </a:r>
            <a:endParaRPr sz="1000">
              <a:latin typeface="Roboto Lt"/>
              <a:cs typeface="Roboto Lt"/>
            </a:endParaRPr>
          </a:p>
          <a:p>
            <a:pPr marL="12700" marR="5079" algn="just">
              <a:lnSpc>
                <a:spcPct val="108300"/>
              </a:lnSpc>
              <a:spcBef>
                <a:spcPts val="565"/>
              </a:spcBef>
            </a:pP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Tarihimizde,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emirname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fermanlar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“Hakan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Hatun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buyuruyor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ki”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şeklinde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ifade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edilerek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idarede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Hatunlar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da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Hakanlar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kadar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yetkili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kabul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edilmiştir.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Milletimizin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destanlarında,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efsanelerinde,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hikâyelerinde,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avda,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savaşta,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temsilde,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dini,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siyasi,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insani,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iktisadi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sahalarda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kadın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95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erkek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her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zaman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birlikte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yer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almıştır.</a:t>
            </a:r>
            <a:endParaRPr sz="1000">
              <a:latin typeface="Roboto Lt"/>
              <a:cs typeface="Roboto Lt"/>
            </a:endParaRPr>
          </a:p>
          <a:p>
            <a:pPr marL="12700" marR="5079" algn="just">
              <a:lnSpc>
                <a:spcPct val="108300"/>
              </a:lnSpc>
              <a:spcBef>
                <a:spcPts val="570"/>
              </a:spcBef>
            </a:pP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Kadınlarımız;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yönetimde,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savaşta,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barışta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erkeklerle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birlikte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yer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alıyor.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Kurtuluş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Savaşı’nda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Şerife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Bacı,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Halide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Onbaşı,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Halime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Çavuş,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Nezahat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Onbaşı,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Çete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Emir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Ayşe,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4" dirty="0">
                <a:solidFill>
                  <a:srgbClr val="0054A6"/>
                </a:solidFill>
                <a:latin typeface="Roboto Lt"/>
                <a:cs typeface="Roboto Lt"/>
              </a:rPr>
              <a:t>Kara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Fatma,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Gördesli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Makbule,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Tayyar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Rahmiye,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Hafız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Selman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İzbeli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gibi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kadın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kahramanlarımız,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tarih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içerisinde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bütün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olarak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gören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anlayışla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yoğrulmuş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olmamız,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bugünümüze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rehber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olacak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kadar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güçlü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göstergelerdir.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şiddete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yükselen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tepki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artık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milli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hassasiyete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dönüştü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çünkü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milli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değerlerimizin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inşasında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kadının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rolü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önemi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belki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tüm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ülkelerin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toplamından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daha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fazla.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544" y="527298"/>
            <a:ext cx="2842260" cy="1095169"/>
          </a:xfrm>
          <a:prstGeom prst="rect">
            <a:avLst/>
          </a:prstGeom>
        </p:spPr>
        <p:txBody>
          <a:bodyPr vert="horz" wrap="square" lIns="0" tIns="55877" rIns="0" bIns="0" rtlCol="0">
            <a:spAutoFit/>
          </a:bodyPr>
          <a:lstStyle/>
          <a:p>
            <a:pPr marL="12700" marR="8255">
              <a:lnSpc>
                <a:spcPts val="2700"/>
              </a:lnSpc>
              <a:spcBef>
                <a:spcPts val="439"/>
              </a:spcBef>
            </a:pPr>
            <a:r>
              <a:rPr sz="2500" spc="-280" dirty="0">
                <a:solidFill>
                  <a:srgbClr val="3974BA"/>
                </a:solidFill>
                <a:latin typeface="Trebuchet MS"/>
                <a:cs typeface="Trebuchet MS"/>
              </a:rPr>
              <a:t>KADINA</a:t>
            </a:r>
            <a:r>
              <a:rPr sz="2500" spc="-440" dirty="0">
                <a:solidFill>
                  <a:srgbClr val="3974BA"/>
                </a:solidFill>
                <a:latin typeface="Trebuchet MS"/>
                <a:cs typeface="Trebuchet MS"/>
              </a:rPr>
              <a:t> </a:t>
            </a:r>
            <a:r>
              <a:rPr sz="2500" spc="-325" dirty="0">
                <a:solidFill>
                  <a:srgbClr val="3974BA"/>
                </a:solidFill>
                <a:latin typeface="Trebuchet MS"/>
                <a:cs typeface="Trebuchet MS"/>
              </a:rPr>
              <a:t>YÖNELİK</a:t>
            </a:r>
            <a:r>
              <a:rPr sz="2500" spc="-434" dirty="0">
                <a:solidFill>
                  <a:srgbClr val="3974BA"/>
                </a:solidFill>
                <a:latin typeface="Trebuchet MS"/>
                <a:cs typeface="Trebuchet MS"/>
              </a:rPr>
              <a:t> </a:t>
            </a:r>
            <a:r>
              <a:rPr sz="2500" spc="-360" dirty="0">
                <a:solidFill>
                  <a:srgbClr val="3974BA"/>
                </a:solidFill>
                <a:latin typeface="Trebuchet MS"/>
                <a:cs typeface="Trebuchet MS"/>
              </a:rPr>
              <a:t>ŞİDDET, </a:t>
            </a:r>
            <a:r>
              <a:rPr sz="2500" spc="-240" dirty="0">
                <a:solidFill>
                  <a:srgbClr val="3974BA"/>
                </a:solidFill>
                <a:latin typeface="Trebuchet MS"/>
                <a:cs typeface="Trebuchet MS"/>
              </a:rPr>
              <a:t>MİLLİ</a:t>
            </a:r>
            <a:r>
              <a:rPr sz="2500" spc="-420" dirty="0">
                <a:solidFill>
                  <a:srgbClr val="3974BA"/>
                </a:solidFill>
                <a:latin typeface="Trebuchet MS"/>
                <a:cs typeface="Trebuchet MS"/>
              </a:rPr>
              <a:t> </a:t>
            </a:r>
            <a:r>
              <a:rPr sz="2500" spc="-320" dirty="0">
                <a:solidFill>
                  <a:srgbClr val="3974BA"/>
                </a:solidFill>
                <a:latin typeface="Trebuchet MS"/>
                <a:cs typeface="Trebuchet MS"/>
              </a:rPr>
              <a:t>DEĞERLERİMİZE </a:t>
            </a:r>
            <a:r>
              <a:rPr sz="2500" spc="-285" dirty="0">
                <a:solidFill>
                  <a:srgbClr val="3974BA"/>
                </a:solidFill>
                <a:latin typeface="Trebuchet MS"/>
                <a:cs typeface="Trebuchet MS"/>
              </a:rPr>
              <a:t>SAYGISIZLIKTIR!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999" y="5517769"/>
            <a:ext cx="3477127" cy="2260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502" y="508006"/>
            <a:ext cx="2892425" cy="1508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 algn="just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Şiddeti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reddeden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milli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birlikteliğimiz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kararlılığımız,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söz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konusu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olunca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da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aynı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kararlılıkla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duruşunu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sürdürüyor.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Aziz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şehitlerimizin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kanı,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gazilerimizin kahramanlıkları,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kadınlarımızın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fedakârlıkları,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emek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dualarıyla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kurulan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vatanımızda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her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türlü şiddete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karşı hukuk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içerisinde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mücadele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etmek,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sevgi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saygıya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dayalı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değerlerle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kurulmuş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olan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ülkemizde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hepimizin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sorumluluğunda.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99" y="4959993"/>
            <a:ext cx="2908300" cy="2407325"/>
          </a:xfrm>
          <a:prstGeom prst="rect">
            <a:avLst/>
          </a:prstGeom>
        </p:spPr>
        <p:txBody>
          <a:bodyPr vert="horz" wrap="square" lIns="0" tIns="25399" rIns="0" bIns="0" rtlCol="0">
            <a:spAutoFit/>
          </a:bodyPr>
          <a:lstStyle/>
          <a:p>
            <a:pPr marL="12700" marR="73657">
              <a:lnSpc>
                <a:spcPts val="3000"/>
              </a:lnSpc>
              <a:spcBef>
                <a:spcPts val="200"/>
              </a:spcBef>
            </a:pPr>
            <a:r>
              <a:rPr sz="2500" b="1" spc="-280" dirty="0">
                <a:solidFill>
                  <a:srgbClr val="935F43"/>
                </a:solidFill>
                <a:latin typeface="Trebuchet MS"/>
                <a:cs typeface="Trebuchet MS"/>
              </a:rPr>
              <a:t>KADINA</a:t>
            </a:r>
            <a:r>
              <a:rPr sz="2500" b="1" spc="-440" dirty="0">
                <a:solidFill>
                  <a:srgbClr val="935F43"/>
                </a:solidFill>
                <a:latin typeface="Trebuchet MS"/>
                <a:cs typeface="Trebuchet MS"/>
              </a:rPr>
              <a:t> </a:t>
            </a:r>
            <a:r>
              <a:rPr sz="2500" b="1" spc="-325" dirty="0">
                <a:solidFill>
                  <a:srgbClr val="935F43"/>
                </a:solidFill>
                <a:latin typeface="Trebuchet MS"/>
                <a:cs typeface="Trebuchet MS"/>
              </a:rPr>
              <a:t>YÖNELİK</a:t>
            </a:r>
            <a:r>
              <a:rPr sz="2500" b="1" spc="-434" dirty="0">
                <a:solidFill>
                  <a:srgbClr val="935F43"/>
                </a:solidFill>
                <a:latin typeface="Trebuchet MS"/>
                <a:cs typeface="Trebuchet MS"/>
              </a:rPr>
              <a:t> </a:t>
            </a:r>
            <a:r>
              <a:rPr sz="2500" b="1" spc="-360" dirty="0">
                <a:solidFill>
                  <a:srgbClr val="935F43"/>
                </a:solidFill>
                <a:latin typeface="Trebuchet MS"/>
                <a:cs typeface="Trebuchet MS"/>
              </a:rPr>
              <a:t>ŞİDDET, </a:t>
            </a:r>
            <a:r>
              <a:rPr sz="3000" b="1" spc="-325" dirty="0">
                <a:solidFill>
                  <a:srgbClr val="935F43"/>
                </a:solidFill>
                <a:latin typeface="Trebuchet MS"/>
                <a:cs typeface="Trebuchet MS"/>
              </a:rPr>
              <a:t>İNANCIMIZLA </a:t>
            </a:r>
            <a:r>
              <a:rPr sz="3000" b="1" spc="-360" dirty="0">
                <a:solidFill>
                  <a:srgbClr val="935F43"/>
                </a:solidFill>
                <a:latin typeface="Trebuchet MS"/>
                <a:cs typeface="Trebuchet MS"/>
              </a:rPr>
              <a:t>BAĞDAŞMAZ!</a:t>
            </a:r>
            <a:endParaRPr sz="3000">
              <a:latin typeface="Trebuchet MS"/>
              <a:cs typeface="Trebuchet MS"/>
            </a:endParaRPr>
          </a:p>
          <a:p>
            <a:pPr marL="28574" marR="5079" algn="just">
              <a:lnSpc>
                <a:spcPct val="108300"/>
              </a:lnSpc>
              <a:spcBef>
                <a:spcPts val="540"/>
              </a:spcBef>
            </a:pP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Dinimiz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ırkı,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yaşı,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dili,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cinsiyeti,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dini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ne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olursa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olsun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saygın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onurlu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bir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varlık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olan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insanın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İslam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tarafından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tanınan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beş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temel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hakkını,</a:t>
            </a:r>
            <a:r>
              <a:rPr sz="1000" spc="10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yani</a:t>
            </a:r>
            <a:r>
              <a:rPr sz="1000" spc="1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“can,</a:t>
            </a:r>
            <a:r>
              <a:rPr sz="1000" b="1" i="1" spc="13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akıl,</a:t>
            </a:r>
            <a:r>
              <a:rPr sz="1000" b="1" i="1" spc="13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inanç,</a:t>
            </a:r>
            <a:r>
              <a:rPr sz="1000" b="1" i="1" spc="14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mal</a:t>
            </a:r>
            <a:r>
              <a:rPr sz="1000" b="1" i="1" spc="13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ve</a:t>
            </a:r>
            <a:r>
              <a:rPr sz="1000" b="1" i="1" spc="14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spc="-10" dirty="0">
                <a:solidFill>
                  <a:srgbClr val="0054A6"/>
                </a:solidFill>
                <a:latin typeface="Roboto Cn"/>
                <a:cs typeface="Roboto Cn"/>
              </a:rPr>
              <a:t>nesil dokunulmazlığını”</a:t>
            </a:r>
            <a:r>
              <a:rPr sz="1000" b="1" i="1" spc="4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spc="-130" dirty="0">
                <a:solidFill>
                  <a:srgbClr val="0054A6"/>
                </a:solidFill>
                <a:latin typeface="Roboto Lt"/>
                <a:cs typeface="Roboto Lt"/>
              </a:rPr>
              <a:t>öne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çıkarıyor.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Toplumda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adalet,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hoşgörü,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 saygı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merhamet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gibi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yaşatan,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yeşerten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birleştiren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değerlerin</a:t>
            </a:r>
            <a:r>
              <a:rPr sz="1000" spc="2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yerleşmesini</a:t>
            </a:r>
            <a:r>
              <a:rPr sz="1000" spc="2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istiyor.</a:t>
            </a:r>
            <a:r>
              <a:rPr sz="1000" spc="2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Sevgili</a:t>
            </a:r>
            <a:r>
              <a:rPr sz="1000" spc="2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Peygamberimiz</a:t>
            </a:r>
            <a:endParaRPr sz="1000">
              <a:latin typeface="Roboto Lt"/>
              <a:cs typeface="Roboto 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" y="1955968"/>
            <a:ext cx="3888003" cy="29303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545877"/>
            <a:ext cx="2892425" cy="3888756"/>
          </a:xfrm>
          <a:prstGeom prst="rect">
            <a:avLst/>
          </a:prstGeom>
        </p:spPr>
        <p:txBody>
          <a:bodyPr vert="horz" wrap="square" lIns="0" tIns="25399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1000" b="1" i="1" spc="-10" dirty="0">
                <a:solidFill>
                  <a:srgbClr val="0054A6"/>
                </a:solidFill>
                <a:latin typeface="Roboto Cn"/>
                <a:cs typeface="Roboto Cn"/>
              </a:rPr>
              <a:t>“Müslüman,elindenvedilindeninsanlarazarargelmeyendir.”</a:t>
            </a:r>
            <a:endParaRPr sz="1000">
              <a:latin typeface="Roboto Cn"/>
              <a:cs typeface="Roboto Cn"/>
            </a:endParaRPr>
          </a:p>
          <a:p>
            <a:pPr marL="12700">
              <a:spcBef>
                <a:spcPts val="100"/>
              </a:spcBef>
            </a:pP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buyuruyor.</a:t>
            </a:r>
            <a:endParaRPr sz="1000">
              <a:latin typeface="Roboto Lt"/>
              <a:cs typeface="Roboto Lt"/>
            </a:endParaRPr>
          </a:p>
          <a:p>
            <a:pPr marL="12700" marR="5715" algn="just">
              <a:lnSpc>
                <a:spcPct val="108300"/>
              </a:lnSpc>
              <a:spcBef>
                <a:spcPts val="565"/>
              </a:spcBef>
            </a:pP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İslam’a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göre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kadın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erkek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yaratılıştan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aynı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değere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sahip.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Aralarında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insanlık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değeri,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temel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hak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dokunulmazlıklar,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iffetli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onurlu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hayat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yaşama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hakkı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konusunda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hiçbir fark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yok.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Rabbimizin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“en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güzel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örnek”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olarak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tanıttığı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Hz.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Peygamber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(s.a.v.),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erkekleri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“Sizin</a:t>
            </a:r>
            <a:r>
              <a:rPr sz="1000" b="1" i="1" spc="-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hanımlarınız</a:t>
            </a:r>
            <a:r>
              <a:rPr sz="1000" b="1" i="1" spc="-10" dirty="0">
                <a:solidFill>
                  <a:srgbClr val="0054A6"/>
                </a:solidFill>
                <a:latin typeface="Roboto Cn"/>
                <a:cs typeface="Roboto Cn"/>
              </a:rPr>
              <a:t> üzerinde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hakkınız</a:t>
            </a:r>
            <a:r>
              <a:rPr sz="1000" b="1" i="1" spc="14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olduğu</a:t>
            </a:r>
            <a:r>
              <a:rPr sz="1000" b="1" i="1" spc="14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gibi,</a:t>
            </a:r>
            <a:r>
              <a:rPr sz="1000" b="1" i="1" spc="14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hanımlarınızın</a:t>
            </a:r>
            <a:r>
              <a:rPr sz="1000" b="1" i="1" spc="14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da</a:t>
            </a:r>
            <a:r>
              <a:rPr sz="1000" b="1" i="1" spc="14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sizin</a:t>
            </a:r>
            <a:r>
              <a:rPr sz="1000" b="1" i="1" spc="13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spc="-10" dirty="0">
                <a:solidFill>
                  <a:srgbClr val="0054A6"/>
                </a:solidFill>
                <a:latin typeface="Roboto Cn"/>
                <a:cs typeface="Roboto Cn"/>
              </a:rPr>
              <a:t>üzerinizde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hakları</a:t>
            </a:r>
            <a:r>
              <a:rPr sz="1000" b="1" i="1" spc="7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vardır”</a:t>
            </a:r>
            <a:r>
              <a:rPr sz="1000" b="1" i="1" spc="6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sözleriyle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uyarıyor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“Sizin</a:t>
            </a:r>
            <a:r>
              <a:rPr sz="1000" b="1" i="1" spc="6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en</a:t>
            </a:r>
            <a:r>
              <a:rPr sz="1000" b="1" i="1" spc="7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spc="-10" dirty="0">
                <a:solidFill>
                  <a:srgbClr val="0054A6"/>
                </a:solidFill>
                <a:latin typeface="Roboto Cn"/>
                <a:cs typeface="Roboto Cn"/>
              </a:rPr>
              <a:t>hayırlınız,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ailesine</a:t>
            </a:r>
            <a:r>
              <a:rPr sz="1000" b="1" i="1" spc="-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karşı en hayırlı</a:t>
            </a:r>
            <a:r>
              <a:rPr sz="1000" b="1" i="1" spc="-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i="1" spc="-10" dirty="0">
                <a:solidFill>
                  <a:srgbClr val="0054A6"/>
                </a:solidFill>
                <a:latin typeface="Roboto Cn"/>
                <a:cs typeface="Roboto Cn"/>
              </a:rPr>
              <a:t>olanınızdır...”</a:t>
            </a:r>
            <a:r>
              <a:rPr sz="1000" b="1" i="1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buyuruyor.</a:t>
            </a:r>
            <a:endParaRPr sz="1000">
              <a:latin typeface="Roboto Lt"/>
              <a:cs typeface="Roboto Lt"/>
            </a:endParaRPr>
          </a:p>
          <a:p>
            <a:pPr marL="12700" marR="5715" algn="just">
              <a:lnSpc>
                <a:spcPct val="108300"/>
              </a:lnSpc>
              <a:spcBef>
                <a:spcPts val="570"/>
              </a:spcBef>
            </a:pP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Dinimize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göre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aslolan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şefkattir,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merhamettir,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yaşatmaktır.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Hiçbir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kul,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başkasının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canına,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malına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kişilik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haklarına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kast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edemez.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Şerefini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95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5" dirty="0">
                <a:solidFill>
                  <a:srgbClr val="0054A6"/>
                </a:solidFill>
                <a:latin typeface="Roboto Lt"/>
                <a:cs typeface="Roboto Lt"/>
              </a:rPr>
              <a:t>onurunu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zedeleyecek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davranışlarda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 bulunamaz.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Dinimiz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şiddeti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kul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hakkı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ihlali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olarak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değerlendiriyor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yasaklıyor.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Aile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içi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yol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açan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her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türlü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zihniyet,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inanış,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gelenek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1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törenin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karşısında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durulması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gerektiğine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vurgu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yapıyor.</a:t>
            </a:r>
            <a:endParaRPr sz="1000">
              <a:latin typeface="Roboto Lt"/>
              <a:cs typeface="Roboto Lt"/>
            </a:endParaRPr>
          </a:p>
          <a:p>
            <a:pPr marL="12700" marR="5079" algn="just">
              <a:lnSpc>
                <a:spcPct val="108300"/>
              </a:lnSpc>
              <a:spcBef>
                <a:spcPts val="565"/>
              </a:spcBef>
            </a:pP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içerikli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5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durumla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karşılaşıldığında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sessiz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9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tepkisiz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kalmayıp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yapıcı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etkili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tavır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takınmak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her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Müslüman’ın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görevidir.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5825" y="6559194"/>
            <a:ext cx="104775" cy="38736"/>
          </a:xfrm>
          <a:custGeom>
            <a:avLst/>
            <a:gdLst/>
            <a:ahLst/>
            <a:cxnLst/>
            <a:rect l="l" t="t" r="r" b="b"/>
            <a:pathLst>
              <a:path w="104775" h="38734">
                <a:moveTo>
                  <a:pt x="16446" y="1473"/>
                </a:moveTo>
                <a:lnTo>
                  <a:pt x="0" y="0"/>
                </a:lnTo>
                <a:lnTo>
                  <a:pt x="0" y="30060"/>
                </a:lnTo>
                <a:lnTo>
                  <a:pt x="16446" y="31407"/>
                </a:lnTo>
                <a:lnTo>
                  <a:pt x="16446" y="1473"/>
                </a:lnTo>
                <a:close/>
              </a:path>
              <a:path w="104775" h="38734">
                <a:moveTo>
                  <a:pt x="39585" y="3543"/>
                </a:moveTo>
                <a:lnTo>
                  <a:pt x="23355" y="2095"/>
                </a:lnTo>
                <a:lnTo>
                  <a:pt x="23355" y="31965"/>
                </a:lnTo>
                <a:lnTo>
                  <a:pt x="39585" y="33286"/>
                </a:lnTo>
                <a:lnTo>
                  <a:pt x="39585" y="3543"/>
                </a:lnTo>
                <a:close/>
              </a:path>
              <a:path w="104775" h="38734">
                <a:moveTo>
                  <a:pt x="62077" y="5562"/>
                </a:moveTo>
                <a:lnTo>
                  <a:pt x="46494" y="4165"/>
                </a:lnTo>
                <a:lnTo>
                  <a:pt x="46494" y="33858"/>
                </a:lnTo>
                <a:lnTo>
                  <a:pt x="62077" y="35115"/>
                </a:lnTo>
                <a:lnTo>
                  <a:pt x="62077" y="5562"/>
                </a:lnTo>
                <a:close/>
              </a:path>
              <a:path w="104775" h="38734">
                <a:moveTo>
                  <a:pt x="83299" y="7454"/>
                </a:moveTo>
                <a:lnTo>
                  <a:pt x="68999" y="6172"/>
                </a:lnTo>
                <a:lnTo>
                  <a:pt x="68999" y="35674"/>
                </a:lnTo>
                <a:lnTo>
                  <a:pt x="83299" y="36842"/>
                </a:lnTo>
                <a:lnTo>
                  <a:pt x="83299" y="7454"/>
                </a:lnTo>
                <a:close/>
              </a:path>
              <a:path w="104775" h="38734">
                <a:moveTo>
                  <a:pt x="104648" y="9372"/>
                </a:moveTo>
                <a:lnTo>
                  <a:pt x="90208" y="8077"/>
                </a:lnTo>
                <a:lnTo>
                  <a:pt x="90208" y="37414"/>
                </a:lnTo>
                <a:lnTo>
                  <a:pt x="104648" y="38582"/>
                </a:lnTo>
                <a:lnTo>
                  <a:pt x="104648" y="9372"/>
                </a:lnTo>
                <a:close/>
              </a:path>
            </a:pathLst>
          </a:custGeom>
          <a:solidFill>
            <a:srgbClr val="66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8614" y="6761684"/>
            <a:ext cx="15240" cy="279400"/>
          </a:xfrm>
          <a:custGeom>
            <a:avLst/>
            <a:gdLst/>
            <a:ahLst/>
            <a:cxnLst/>
            <a:rect l="l" t="t" r="r" b="b"/>
            <a:pathLst>
              <a:path w="15239" h="279400">
                <a:moveTo>
                  <a:pt x="0" y="0"/>
                </a:moveTo>
                <a:lnTo>
                  <a:pt x="0" y="279184"/>
                </a:lnTo>
                <a:lnTo>
                  <a:pt x="14770" y="278663"/>
                </a:lnTo>
                <a:lnTo>
                  <a:pt x="14770" y="1422"/>
                </a:lnTo>
                <a:lnTo>
                  <a:pt x="0" y="0"/>
                </a:lnTo>
                <a:close/>
              </a:path>
            </a:pathLst>
          </a:custGeom>
          <a:solidFill>
            <a:srgbClr val="E5D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9802" y="6728696"/>
            <a:ext cx="254635" cy="315596"/>
          </a:xfrm>
          <a:custGeom>
            <a:avLst/>
            <a:gdLst/>
            <a:ahLst/>
            <a:cxnLst/>
            <a:rect l="l" t="t" r="r" b="b"/>
            <a:pathLst>
              <a:path w="254635" h="315595">
                <a:moveTo>
                  <a:pt x="247891" y="8724"/>
                </a:moveTo>
                <a:lnTo>
                  <a:pt x="0" y="0"/>
                </a:lnTo>
                <a:lnTo>
                  <a:pt x="0" y="16052"/>
                </a:lnTo>
                <a:lnTo>
                  <a:pt x="229108" y="22821"/>
                </a:lnTo>
                <a:lnTo>
                  <a:pt x="247891" y="8724"/>
                </a:lnTo>
                <a:close/>
              </a:path>
              <a:path w="254635" h="315595">
                <a:moveTo>
                  <a:pt x="254342" y="12534"/>
                </a:moveTo>
                <a:lnTo>
                  <a:pt x="233667" y="28041"/>
                </a:lnTo>
                <a:lnTo>
                  <a:pt x="233667" y="315582"/>
                </a:lnTo>
                <a:lnTo>
                  <a:pt x="254342" y="314845"/>
                </a:lnTo>
                <a:lnTo>
                  <a:pt x="254342" y="12534"/>
                </a:lnTo>
                <a:close/>
              </a:path>
            </a:pathLst>
          </a:custGeom>
          <a:solidFill>
            <a:srgbClr val="E5D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1036" y="6725908"/>
            <a:ext cx="36830" cy="331471"/>
          </a:xfrm>
          <a:custGeom>
            <a:avLst/>
            <a:gdLst/>
            <a:ahLst/>
            <a:cxnLst/>
            <a:rect l="l" t="t" r="r" b="b"/>
            <a:pathLst>
              <a:path w="36830" h="331470">
                <a:moveTo>
                  <a:pt x="14909" y="14554"/>
                </a:moveTo>
                <a:lnTo>
                  <a:pt x="0" y="14554"/>
                </a:lnTo>
                <a:lnTo>
                  <a:pt x="0" y="331317"/>
                </a:lnTo>
                <a:lnTo>
                  <a:pt x="14909" y="330784"/>
                </a:lnTo>
                <a:lnTo>
                  <a:pt x="14909" y="14554"/>
                </a:lnTo>
                <a:close/>
              </a:path>
              <a:path w="36830" h="331470">
                <a:moveTo>
                  <a:pt x="36728" y="0"/>
                </a:moveTo>
                <a:lnTo>
                  <a:pt x="21818" y="12687"/>
                </a:lnTo>
                <a:lnTo>
                  <a:pt x="21818" y="330530"/>
                </a:lnTo>
                <a:lnTo>
                  <a:pt x="36728" y="329996"/>
                </a:lnTo>
                <a:lnTo>
                  <a:pt x="36728" y="0"/>
                </a:lnTo>
                <a:close/>
              </a:path>
            </a:pathLst>
          </a:custGeom>
          <a:solidFill>
            <a:srgbClr val="E5D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2640" y="6761866"/>
            <a:ext cx="327660" cy="26670"/>
          </a:xfrm>
          <a:custGeom>
            <a:avLst/>
            <a:gdLst/>
            <a:ahLst/>
            <a:cxnLst/>
            <a:rect l="l" t="t" r="r" b="b"/>
            <a:pathLst>
              <a:path w="327660" h="26670">
                <a:moveTo>
                  <a:pt x="0" y="0"/>
                </a:moveTo>
                <a:lnTo>
                  <a:pt x="0" y="16649"/>
                </a:lnTo>
                <a:lnTo>
                  <a:pt x="307149" y="26606"/>
                </a:lnTo>
                <a:lnTo>
                  <a:pt x="327342" y="9740"/>
                </a:lnTo>
                <a:lnTo>
                  <a:pt x="0" y="0"/>
                </a:lnTo>
                <a:close/>
              </a:path>
            </a:pathLst>
          </a:custGeom>
          <a:solidFill>
            <a:srgbClr val="E5D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7188" y="6693650"/>
            <a:ext cx="58419" cy="354966"/>
          </a:xfrm>
          <a:custGeom>
            <a:avLst/>
            <a:gdLst/>
            <a:ahLst/>
            <a:cxnLst/>
            <a:rect l="l" t="t" r="r" b="b"/>
            <a:pathLst>
              <a:path w="58419" h="354965">
                <a:moveTo>
                  <a:pt x="9956" y="16840"/>
                </a:moveTo>
                <a:lnTo>
                  <a:pt x="0" y="8445"/>
                </a:lnTo>
                <a:lnTo>
                  <a:pt x="0" y="354406"/>
                </a:lnTo>
                <a:lnTo>
                  <a:pt x="9956" y="354406"/>
                </a:lnTo>
                <a:lnTo>
                  <a:pt x="9956" y="16840"/>
                </a:lnTo>
                <a:close/>
              </a:path>
              <a:path w="58419" h="354965">
                <a:moveTo>
                  <a:pt x="58026" y="0"/>
                </a:moveTo>
                <a:lnTo>
                  <a:pt x="5270" y="3835"/>
                </a:lnTo>
                <a:lnTo>
                  <a:pt x="14554" y="11671"/>
                </a:lnTo>
                <a:lnTo>
                  <a:pt x="58026" y="8064"/>
                </a:lnTo>
                <a:lnTo>
                  <a:pt x="58026" y="0"/>
                </a:lnTo>
                <a:close/>
              </a:path>
            </a:pathLst>
          </a:custGeom>
          <a:solidFill>
            <a:srgbClr val="E5D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148" y="6722554"/>
            <a:ext cx="38100" cy="322579"/>
          </a:xfrm>
          <a:custGeom>
            <a:avLst/>
            <a:gdLst/>
            <a:ahLst/>
            <a:cxnLst/>
            <a:rect l="l" t="t" r="r" b="b"/>
            <a:pathLst>
              <a:path w="38100" h="322579">
                <a:moveTo>
                  <a:pt x="9080" y="16637"/>
                </a:moveTo>
                <a:lnTo>
                  <a:pt x="0" y="8928"/>
                </a:lnTo>
                <a:lnTo>
                  <a:pt x="0" y="316204"/>
                </a:lnTo>
                <a:lnTo>
                  <a:pt x="9080" y="315734"/>
                </a:lnTo>
                <a:lnTo>
                  <a:pt x="9080" y="16637"/>
                </a:lnTo>
                <a:close/>
              </a:path>
              <a:path w="38100" h="322579">
                <a:moveTo>
                  <a:pt x="37528" y="15875"/>
                </a:moveTo>
                <a:lnTo>
                  <a:pt x="15989" y="18148"/>
                </a:lnTo>
                <a:lnTo>
                  <a:pt x="15989" y="315391"/>
                </a:lnTo>
                <a:lnTo>
                  <a:pt x="28867" y="314731"/>
                </a:lnTo>
                <a:lnTo>
                  <a:pt x="37528" y="322478"/>
                </a:lnTo>
                <a:lnTo>
                  <a:pt x="37528" y="15875"/>
                </a:lnTo>
                <a:close/>
              </a:path>
              <a:path w="38100" h="322579">
                <a:moveTo>
                  <a:pt x="37541" y="0"/>
                </a:moveTo>
                <a:lnTo>
                  <a:pt x="4813" y="3949"/>
                </a:lnTo>
                <a:lnTo>
                  <a:pt x="13652" y="11430"/>
                </a:lnTo>
                <a:lnTo>
                  <a:pt x="37541" y="8915"/>
                </a:lnTo>
                <a:lnTo>
                  <a:pt x="37541" y="0"/>
                </a:lnTo>
                <a:close/>
              </a:path>
            </a:pathLst>
          </a:custGeom>
          <a:solidFill>
            <a:srgbClr val="E5D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69" y="3927983"/>
            <a:ext cx="3307816" cy="384801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912379" y="5049762"/>
            <a:ext cx="34290" cy="19684"/>
          </a:xfrm>
          <a:custGeom>
            <a:avLst/>
            <a:gdLst/>
            <a:ahLst/>
            <a:cxnLst/>
            <a:rect l="l" t="t" r="r" b="b"/>
            <a:pathLst>
              <a:path w="34289" h="19685">
                <a:moveTo>
                  <a:pt x="14820" y="2844"/>
                </a:moveTo>
                <a:lnTo>
                  <a:pt x="2857" y="0"/>
                </a:lnTo>
                <a:lnTo>
                  <a:pt x="0" y="11963"/>
                </a:lnTo>
                <a:lnTo>
                  <a:pt x="11976" y="14808"/>
                </a:lnTo>
                <a:lnTo>
                  <a:pt x="14820" y="2844"/>
                </a:lnTo>
                <a:close/>
              </a:path>
              <a:path w="34289" h="19685">
                <a:moveTo>
                  <a:pt x="33769" y="7353"/>
                </a:moveTo>
                <a:lnTo>
                  <a:pt x="21805" y="4508"/>
                </a:lnTo>
                <a:lnTo>
                  <a:pt x="18961" y="16471"/>
                </a:lnTo>
                <a:lnTo>
                  <a:pt x="30924" y="19316"/>
                </a:lnTo>
                <a:lnTo>
                  <a:pt x="33769" y="73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6722" y="5079314"/>
            <a:ext cx="33655" cy="18415"/>
          </a:xfrm>
          <a:custGeom>
            <a:avLst/>
            <a:gdLst/>
            <a:ahLst/>
            <a:cxnLst/>
            <a:rect l="l" t="t" r="r" b="b"/>
            <a:pathLst>
              <a:path w="33655" h="18414">
                <a:moveTo>
                  <a:pt x="14414" y="2349"/>
                </a:moveTo>
                <a:lnTo>
                  <a:pt x="2336" y="0"/>
                </a:lnTo>
                <a:lnTo>
                  <a:pt x="0" y="12065"/>
                </a:lnTo>
                <a:lnTo>
                  <a:pt x="12065" y="14427"/>
                </a:lnTo>
                <a:lnTo>
                  <a:pt x="14414" y="2349"/>
                </a:lnTo>
                <a:close/>
              </a:path>
              <a:path w="33655" h="18414">
                <a:moveTo>
                  <a:pt x="33528" y="6083"/>
                </a:moveTo>
                <a:lnTo>
                  <a:pt x="21463" y="3733"/>
                </a:lnTo>
                <a:lnTo>
                  <a:pt x="19100" y="15798"/>
                </a:lnTo>
                <a:lnTo>
                  <a:pt x="31178" y="18161"/>
                </a:lnTo>
                <a:lnTo>
                  <a:pt x="33528" y="60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3923" y="5162341"/>
            <a:ext cx="16510" cy="107314"/>
          </a:xfrm>
          <a:custGeom>
            <a:avLst/>
            <a:gdLst/>
            <a:ahLst/>
            <a:cxnLst/>
            <a:rect l="l" t="t" r="r" b="b"/>
            <a:pathLst>
              <a:path w="16510" h="107314">
                <a:moveTo>
                  <a:pt x="15760" y="292"/>
                </a:moveTo>
                <a:lnTo>
                  <a:pt x="3467" y="0"/>
                </a:lnTo>
                <a:lnTo>
                  <a:pt x="3175" y="12293"/>
                </a:lnTo>
                <a:lnTo>
                  <a:pt x="15455" y="12585"/>
                </a:lnTo>
                <a:lnTo>
                  <a:pt x="15760" y="292"/>
                </a:lnTo>
                <a:close/>
              </a:path>
              <a:path w="16510" h="107314">
                <a:moveTo>
                  <a:pt x="16256" y="17348"/>
                </a:moveTo>
                <a:lnTo>
                  <a:pt x="2171" y="17005"/>
                </a:lnTo>
                <a:lnTo>
                  <a:pt x="0" y="106641"/>
                </a:lnTo>
                <a:lnTo>
                  <a:pt x="14097" y="106984"/>
                </a:lnTo>
                <a:lnTo>
                  <a:pt x="16256" y="173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6403" y="5160267"/>
            <a:ext cx="27940" cy="240030"/>
          </a:xfrm>
          <a:custGeom>
            <a:avLst/>
            <a:gdLst/>
            <a:ahLst/>
            <a:cxnLst/>
            <a:rect l="l" t="t" r="r" b="b"/>
            <a:pathLst>
              <a:path w="27939" h="240029">
                <a:moveTo>
                  <a:pt x="16789" y="132842"/>
                </a:moveTo>
                <a:lnTo>
                  <a:pt x="4495" y="132422"/>
                </a:lnTo>
                <a:lnTo>
                  <a:pt x="4076" y="144716"/>
                </a:lnTo>
                <a:lnTo>
                  <a:pt x="16383" y="145135"/>
                </a:lnTo>
                <a:lnTo>
                  <a:pt x="16789" y="132842"/>
                </a:lnTo>
                <a:close/>
              </a:path>
              <a:path w="27939" h="240029">
                <a:moveTo>
                  <a:pt x="17106" y="149898"/>
                </a:moveTo>
                <a:lnTo>
                  <a:pt x="3035" y="149428"/>
                </a:lnTo>
                <a:lnTo>
                  <a:pt x="0" y="239052"/>
                </a:lnTo>
                <a:lnTo>
                  <a:pt x="14084" y="239522"/>
                </a:lnTo>
                <a:lnTo>
                  <a:pt x="17106" y="149898"/>
                </a:lnTo>
                <a:close/>
              </a:path>
              <a:path w="27939" h="240029">
                <a:moveTo>
                  <a:pt x="27076" y="444"/>
                </a:moveTo>
                <a:lnTo>
                  <a:pt x="14782" y="0"/>
                </a:lnTo>
                <a:lnTo>
                  <a:pt x="14338" y="12293"/>
                </a:lnTo>
                <a:lnTo>
                  <a:pt x="26631" y="12738"/>
                </a:lnTo>
                <a:lnTo>
                  <a:pt x="27076" y="444"/>
                </a:lnTo>
                <a:close/>
              </a:path>
              <a:path w="27939" h="240029">
                <a:moveTo>
                  <a:pt x="27368" y="17500"/>
                </a:moveTo>
                <a:lnTo>
                  <a:pt x="13284" y="16992"/>
                </a:lnTo>
                <a:lnTo>
                  <a:pt x="10083" y="106591"/>
                </a:lnTo>
                <a:lnTo>
                  <a:pt x="24168" y="107099"/>
                </a:lnTo>
                <a:lnTo>
                  <a:pt x="27368" y="175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" y="3127902"/>
            <a:ext cx="116839" cy="542925"/>
          </a:xfrm>
          <a:custGeom>
            <a:avLst/>
            <a:gdLst/>
            <a:ahLst/>
            <a:cxnLst/>
            <a:rect l="l" t="t" r="r" b="b"/>
            <a:pathLst>
              <a:path w="116839" h="542925">
                <a:moveTo>
                  <a:pt x="27724" y="290830"/>
                </a:moveTo>
                <a:lnTo>
                  <a:pt x="25120" y="241147"/>
                </a:lnTo>
                <a:lnTo>
                  <a:pt x="15709" y="193167"/>
                </a:lnTo>
                <a:lnTo>
                  <a:pt x="0" y="152958"/>
                </a:lnTo>
                <a:lnTo>
                  <a:pt x="0" y="496811"/>
                </a:lnTo>
                <a:lnTo>
                  <a:pt x="10325" y="441756"/>
                </a:lnTo>
                <a:lnTo>
                  <a:pt x="18770" y="391972"/>
                </a:lnTo>
                <a:lnTo>
                  <a:pt x="25095" y="341388"/>
                </a:lnTo>
                <a:lnTo>
                  <a:pt x="27724" y="290830"/>
                </a:lnTo>
                <a:close/>
              </a:path>
              <a:path w="116839" h="542925">
                <a:moveTo>
                  <a:pt x="116395" y="296062"/>
                </a:moveTo>
                <a:lnTo>
                  <a:pt x="113766" y="247205"/>
                </a:lnTo>
                <a:lnTo>
                  <a:pt x="104267" y="194932"/>
                </a:lnTo>
                <a:lnTo>
                  <a:pt x="88950" y="145173"/>
                </a:lnTo>
                <a:lnTo>
                  <a:pt x="69227" y="97675"/>
                </a:lnTo>
                <a:lnTo>
                  <a:pt x="46507" y="52146"/>
                </a:lnTo>
                <a:lnTo>
                  <a:pt x="22161" y="8331"/>
                </a:lnTo>
                <a:lnTo>
                  <a:pt x="11658" y="0"/>
                </a:lnTo>
                <a:lnTo>
                  <a:pt x="482" y="2654"/>
                </a:lnTo>
                <a:lnTo>
                  <a:pt x="0" y="3365"/>
                </a:lnTo>
                <a:lnTo>
                  <a:pt x="0" y="36664"/>
                </a:lnTo>
                <a:lnTo>
                  <a:pt x="17081" y="70065"/>
                </a:lnTo>
                <a:lnTo>
                  <a:pt x="38061" y="113157"/>
                </a:lnTo>
                <a:lnTo>
                  <a:pt x="56857" y="157657"/>
                </a:lnTo>
                <a:lnTo>
                  <a:pt x="71869" y="204050"/>
                </a:lnTo>
                <a:lnTo>
                  <a:pt x="81495" y="252818"/>
                </a:lnTo>
                <a:lnTo>
                  <a:pt x="84137" y="307568"/>
                </a:lnTo>
                <a:lnTo>
                  <a:pt x="79425" y="362102"/>
                </a:lnTo>
                <a:lnTo>
                  <a:pt x="69392" y="416026"/>
                </a:lnTo>
                <a:lnTo>
                  <a:pt x="56070" y="468909"/>
                </a:lnTo>
                <a:lnTo>
                  <a:pt x="41465" y="520382"/>
                </a:lnTo>
                <a:lnTo>
                  <a:pt x="42240" y="534809"/>
                </a:lnTo>
                <a:lnTo>
                  <a:pt x="50901" y="542429"/>
                </a:lnTo>
                <a:lnTo>
                  <a:pt x="62103" y="541528"/>
                </a:lnTo>
                <a:lnTo>
                  <a:pt x="70434" y="530428"/>
                </a:lnTo>
                <a:lnTo>
                  <a:pt x="84023" y="484886"/>
                </a:lnTo>
                <a:lnTo>
                  <a:pt x="96456" y="438670"/>
                </a:lnTo>
                <a:lnTo>
                  <a:pt x="106692" y="391795"/>
                </a:lnTo>
                <a:lnTo>
                  <a:pt x="113677" y="344258"/>
                </a:lnTo>
                <a:lnTo>
                  <a:pt x="116395" y="296062"/>
                </a:lnTo>
                <a:close/>
              </a:path>
            </a:pathLst>
          </a:custGeom>
          <a:solidFill>
            <a:srgbClr val="FEEDE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300" y="883620"/>
            <a:ext cx="2928620" cy="5748685"/>
          </a:xfrm>
          <a:prstGeom prst="rect">
            <a:avLst/>
          </a:prstGeom>
        </p:spPr>
        <p:txBody>
          <a:bodyPr vert="horz" wrap="square" lIns="0" tIns="104135" rIns="0" bIns="0" rtlCol="0">
            <a:spAutoFit/>
          </a:bodyPr>
          <a:lstStyle/>
          <a:p>
            <a:pPr marL="12700" marR="414640">
              <a:lnSpc>
                <a:spcPts val="3600"/>
              </a:lnSpc>
              <a:spcBef>
                <a:spcPts val="819"/>
              </a:spcBef>
            </a:pPr>
            <a:r>
              <a:rPr sz="3600" b="1" spc="-360" dirty="0">
                <a:solidFill>
                  <a:srgbClr val="3974BA"/>
                </a:solidFill>
                <a:latin typeface="Trebuchet MS"/>
                <a:cs typeface="Trebuchet MS"/>
              </a:rPr>
              <a:t>SAYGI</a:t>
            </a:r>
            <a:r>
              <a:rPr sz="3600" b="1" spc="-650" dirty="0">
                <a:solidFill>
                  <a:srgbClr val="3974BA"/>
                </a:solidFill>
                <a:latin typeface="Trebuchet MS"/>
                <a:cs typeface="Trebuchet MS"/>
              </a:rPr>
              <a:t> </a:t>
            </a:r>
            <a:r>
              <a:rPr sz="3600" b="1" spc="-520" dirty="0">
                <a:solidFill>
                  <a:srgbClr val="3974BA"/>
                </a:solidFill>
                <a:latin typeface="Trebuchet MS"/>
                <a:cs typeface="Trebuchet MS"/>
              </a:rPr>
              <a:t>GÖRMEK </a:t>
            </a:r>
            <a:r>
              <a:rPr sz="3600" b="1" spc="-500" dirty="0">
                <a:solidFill>
                  <a:srgbClr val="3974BA"/>
                </a:solidFill>
                <a:latin typeface="Trebuchet MS"/>
                <a:cs typeface="Trebuchet MS"/>
              </a:rPr>
              <a:t>TEMEL</a:t>
            </a:r>
            <a:r>
              <a:rPr sz="3600" b="1" spc="-635" dirty="0">
                <a:solidFill>
                  <a:srgbClr val="3974BA"/>
                </a:solidFill>
                <a:latin typeface="Trebuchet MS"/>
                <a:cs typeface="Trebuchet MS"/>
              </a:rPr>
              <a:t> </a:t>
            </a:r>
            <a:r>
              <a:rPr sz="3600" b="1" spc="-370" dirty="0">
                <a:solidFill>
                  <a:srgbClr val="3974BA"/>
                </a:solidFill>
                <a:latin typeface="Trebuchet MS"/>
                <a:cs typeface="Trebuchet MS"/>
              </a:rPr>
              <a:t>İNSAN </a:t>
            </a:r>
            <a:r>
              <a:rPr sz="3600" b="1" spc="-440" dirty="0">
                <a:solidFill>
                  <a:srgbClr val="3974BA"/>
                </a:solidFill>
                <a:latin typeface="Trebuchet MS"/>
                <a:cs typeface="Trebuchet MS"/>
              </a:rPr>
              <a:t>HAKKIDIR!</a:t>
            </a:r>
            <a:endParaRPr sz="3600">
              <a:latin typeface="Trebuchet MS"/>
              <a:cs typeface="Trebuchet MS"/>
            </a:endParaRPr>
          </a:p>
          <a:p>
            <a:pPr marL="12700" marR="31749">
              <a:lnSpc>
                <a:spcPts val="3200"/>
              </a:lnSpc>
              <a:spcBef>
                <a:spcPts val="250"/>
              </a:spcBef>
            </a:pPr>
            <a:r>
              <a:rPr sz="3100" b="1" spc="-405" dirty="0">
                <a:solidFill>
                  <a:srgbClr val="C56566"/>
                </a:solidFill>
                <a:latin typeface="Trebuchet MS"/>
                <a:cs typeface="Trebuchet MS"/>
              </a:rPr>
              <a:t>ŞİDDETE </a:t>
            </a:r>
            <a:r>
              <a:rPr sz="3100" b="1" spc="-360" dirty="0">
                <a:solidFill>
                  <a:srgbClr val="C56566"/>
                </a:solidFill>
                <a:latin typeface="Trebuchet MS"/>
                <a:cs typeface="Trebuchet MS"/>
              </a:rPr>
              <a:t>BAŞVURMAMALIYIZ!</a:t>
            </a:r>
            <a:endParaRPr sz="3100">
              <a:latin typeface="Trebuchet MS"/>
              <a:cs typeface="Trebuchet MS"/>
            </a:endParaRPr>
          </a:p>
          <a:p>
            <a:pPr marL="12700" marR="13970">
              <a:lnSpc>
                <a:spcPct val="82600"/>
              </a:lnSpc>
              <a:spcBef>
                <a:spcPts val="280"/>
              </a:spcBef>
            </a:pPr>
            <a:r>
              <a:rPr sz="4400" b="1" spc="-550" dirty="0">
                <a:solidFill>
                  <a:srgbClr val="C56566"/>
                </a:solidFill>
                <a:latin typeface="Trebuchet MS"/>
                <a:cs typeface="Trebuchet MS"/>
              </a:rPr>
              <a:t>DİNLEMELİYİZ, </a:t>
            </a:r>
            <a:r>
              <a:rPr sz="4400" b="1" spc="-565" dirty="0">
                <a:solidFill>
                  <a:srgbClr val="C56566"/>
                </a:solidFill>
                <a:latin typeface="Trebuchet MS"/>
                <a:cs typeface="Trebuchet MS"/>
              </a:rPr>
              <a:t>ANLAMALIYIZ, </a:t>
            </a:r>
            <a:r>
              <a:rPr sz="4200" b="1" spc="-415" dirty="0">
                <a:solidFill>
                  <a:srgbClr val="C56566"/>
                </a:solidFill>
                <a:latin typeface="Trebuchet MS"/>
                <a:cs typeface="Trebuchet MS"/>
              </a:rPr>
              <a:t>KENDİMİZİ </a:t>
            </a:r>
            <a:r>
              <a:rPr sz="3400" b="1" spc="-355" dirty="0">
                <a:solidFill>
                  <a:srgbClr val="C56566"/>
                </a:solidFill>
                <a:latin typeface="Trebuchet MS"/>
                <a:cs typeface="Trebuchet MS"/>
              </a:rPr>
              <a:t>KARŞIMIZDAKİNİN</a:t>
            </a:r>
            <a:endParaRPr sz="3400">
              <a:latin typeface="Trebuchet MS"/>
              <a:cs typeface="Trebuchet MS"/>
            </a:endParaRPr>
          </a:p>
          <a:p>
            <a:pPr marL="12700" marR="33018">
              <a:lnSpc>
                <a:spcPct val="78200"/>
              </a:lnSpc>
              <a:spcBef>
                <a:spcPts val="690"/>
              </a:spcBef>
            </a:pPr>
            <a:r>
              <a:rPr sz="4900" b="1" spc="-635" dirty="0">
                <a:solidFill>
                  <a:srgbClr val="C56566"/>
                </a:solidFill>
                <a:latin typeface="Trebuchet MS"/>
                <a:cs typeface="Trebuchet MS"/>
              </a:rPr>
              <a:t>YERİNE </a:t>
            </a:r>
            <a:r>
              <a:rPr sz="4900" b="1" spc="-630" dirty="0">
                <a:solidFill>
                  <a:srgbClr val="C56566"/>
                </a:solidFill>
                <a:latin typeface="Trebuchet MS"/>
                <a:cs typeface="Trebuchet MS"/>
              </a:rPr>
              <a:t>KOYMALIYIZ!</a:t>
            </a:r>
            <a:endParaRPr sz="4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1" y="545872"/>
            <a:ext cx="2891790" cy="4030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291" marR="5079" indent="-228592">
              <a:lnSpc>
                <a:spcPct val="108300"/>
              </a:lnSpc>
              <a:spcBef>
                <a:spcPts val="100"/>
              </a:spcBef>
              <a:buChar char="•"/>
              <a:tabLst>
                <a:tab pos="241291" algn="l"/>
              </a:tabLst>
            </a:pP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Eşimize,</a:t>
            </a:r>
            <a:r>
              <a:rPr sz="1000" spc="2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çocuklarımıza,</a:t>
            </a:r>
            <a:r>
              <a:rPr sz="1000" spc="2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diğer</a:t>
            </a:r>
            <a:r>
              <a:rPr sz="1000" spc="2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aile</a:t>
            </a:r>
            <a:r>
              <a:rPr sz="1000" spc="2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bireylerimize</a:t>
            </a:r>
            <a:r>
              <a:rPr sz="1000" spc="204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kadınlara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saygılı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olmalıyız.</a:t>
            </a:r>
            <a:endParaRPr sz="1000">
              <a:latin typeface="Roboto Lt"/>
              <a:cs typeface="Roboto Lt"/>
            </a:endParaRPr>
          </a:p>
          <a:p>
            <a:pPr marL="241291" marR="5715" indent="-228592">
              <a:lnSpc>
                <a:spcPct val="108300"/>
              </a:lnSpc>
              <a:spcBef>
                <a:spcPts val="565"/>
              </a:spcBef>
              <a:buChar char="•"/>
              <a:tabLst>
                <a:tab pos="241291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Aile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ortak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yaşamın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en</a:t>
            </a:r>
            <a:r>
              <a:rPr sz="1000" spc="1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temel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birimidir;</a:t>
            </a:r>
            <a:r>
              <a:rPr sz="1000" spc="1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aile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evi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ilgilendiren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konularda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birlikte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karar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vermeliyiz.</a:t>
            </a:r>
            <a:endParaRPr sz="1000">
              <a:latin typeface="Roboto Lt"/>
              <a:cs typeface="Roboto Lt"/>
            </a:endParaRPr>
          </a:p>
          <a:p>
            <a:pPr marL="241291" marR="5715" indent="-228592">
              <a:lnSpc>
                <a:spcPct val="108300"/>
              </a:lnSpc>
              <a:spcBef>
                <a:spcPts val="570"/>
              </a:spcBef>
              <a:buChar char="•"/>
              <a:tabLst>
                <a:tab pos="241291" algn="l"/>
              </a:tabLst>
            </a:pP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Konuşmak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iletişimin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temelidir;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sorunlarımızı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konuşarak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çözmeliyiz.</a:t>
            </a:r>
            <a:endParaRPr sz="1000">
              <a:latin typeface="Roboto Lt"/>
              <a:cs typeface="Roboto Lt"/>
            </a:endParaRPr>
          </a:p>
          <a:p>
            <a:pPr marL="236212" indent="-223512" algn="just">
              <a:spcBef>
                <a:spcPts val="665"/>
              </a:spcBef>
              <a:buChar char="•"/>
              <a:tabLst>
                <a:tab pos="236212" algn="l"/>
              </a:tabLst>
            </a:pP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Sürekli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hata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aramaktan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kaçınmalıyız.</a:t>
            </a:r>
            <a:endParaRPr sz="1000">
              <a:latin typeface="Roboto Lt"/>
              <a:cs typeface="Roboto Lt"/>
            </a:endParaRPr>
          </a:p>
          <a:p>
            <a:pPr marL="236212" marR="5079" indent="-223512" algn="just">
              <a:lnSpc>
                <a:spcPct val="108300"/>
              </a:lnSpc>
              <a:spcBef>
                <a:spcPts val="570"/>
              </a:spcBef>
              <a:buChar char="•"/>
              <a:tabLst>
                <a:tab pos="241291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Sinirlendiğimiz</a:t>
            </a:r>
            <a:r>
              <a:rPr sz="1000" spc="395" dirty="0">
                <a:solidFill>
                  <a:srgbClr val="0054A6"/>
                </a:solidFill>
                <a:latin typeface="Roboto Lt"/>
                <a:cs typeface="Roboto Lt"/>
              </a:rPr>
              <a:t> 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zaman</a:t>
            </a:r>
            <a:r>
              <a:rPr sz="1000" spc="395" dirty="0">
                <a:solidFill>
                  <a:srgbClr val="0054A6"/>
                </a:solidFill>
                <a:latin typeface="Roboto Lt"/>
                <a:cs typeface="Roboto Lt"/>
              </a:rPr>
              <a:t> 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agresif</a:t>
            </a:r>
            <a:r>
              <a:rPr sz="1000" spc="395" dirty="0">
                <a:solidFill>
                  <a:srgbClr val="0054A6"/>
                </a:solidFill>
                <a:latin typeface="Roboto Lt"/>
                <a:cs typeface="Roboto Lt"/>
              </a:rPr>
              <a:t> 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davranışlar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	sergilememeliyiz.</a:t>
            </a:r>
            <a:endParaRPr sz="1000">
              <a:latin typeface="Roboto Lt"/>
              <a:cs typeface="Roboto Lt"/>
            </a:endParaRPr>
          </a:p>
          <a:p>
            <a:pPr marL="236212" marR="5715" indent="-223512" algn="just">
              <a:lnSpc>
                <a:spcPct val="108300"/>
              </a:lnSpc>
              <a:spcBef>
                <a:spcPts val="565"/>
              </a:spcBef>
              <a:buChar char="•"/>
              <a:tabLst>
                <a:tab pos="241291" algn="l"/>
              </a:tabLst>
            </a:pP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Anlaşmazlıkları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olumlu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şekilde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çözmeye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gayret 	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etmeliyiz.</a:t>
            </a:r>
            <a:endParaRPr sz="1000">
              <a:latin typeface="Roboto Lt"/>
              <a:cs typeface="Roboto Lt"/>
            </a:endParaRPr>
          </a:p>
          <a:p>
            <a:pPr marL="236212" marR="5715" indent="-223512" algn="just">
              <a:lnSpc>
                <a:spcPct val="108300"/>
              </a:lnSpc>
              <a:spcBef>
                <a:spcPts val="570"/>
              </a:spcBef>
              <a:buChar char="•"/>
              <a:tabLst>
                <a:tab pos="241291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İletişim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kurarken</a:t>
            </a:r>
            <a:r>
              <a:rPr sz="1000" spc="10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karşı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tarafı</a:t>
            </a:r>
            <a:r>
              <a:rPr sz="1000" spc="10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eleştirici,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suçlayıcı, 	alay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edici,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korkutucu,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aşağılayıcı,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tehdit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edici,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küçük 	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düşürücü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ifade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davranışlardan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kaçınmalıyız.</a:t>
            </a:r>
            <a:endParaRPr sz="1000">
              <a:latin typeface="Roboto Lt"/>
              <a:cs typeface="Roboto Lt"/>
            </a:endParaRPr>
          </a:p>
          <a:p>
            <a:pPr marL="240656" indent="-227956">
              <a:spcBef>
                <a:spcPts val="665"/>
              </a:spcBef>
              <a:buChar char="•"/>
              <a:tabLst>
                <a:tab pos="240656" algn="l"/>
              </a:tabLst>
            </a:pP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Hakaret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küfür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içeren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sözler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kullanmamalıyız.</a:t>
            </a:r>
            <a:endParaRPr sz="1000">
              <a:latin typeface="Roboto Lt"/>
              <a:cs typeface="Roboto Lt"/>
            </a:endParaRPr>
          </a:p>
          <a:p>
            <a:pPr marL="241291" marR="5715" indent="-228592">
              <a:lnSpc>
                <a:spcPct val="108300"/>
              </a:lnSpc>
              <a:spcBef>
                <a:spcPts val="565"/>
              </a:spcBef>
              <a:buChar char="•"/>
              <a:tabLst>
                <a:tab pos="241291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Öfke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kontrolünü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sağlamak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için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gerektiğinde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profesyonel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destek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almalıyız.</a:t>
            </a:r>
            <a:endParaRPr sz="1000">
              <a:latin typeface="Roboto Lt"/>
              <a:cs typeface="Roboto Lt"/>
            </a:endParaRPr>
          </a:p>
          <a:p>
            <a:pPr marL="241291" marR="5715" indent="-228592">
              <a:lnSpc>
                <a:spcPct val="108300"/>
              </a:lnSpc>
              <a:spcBef>
                <a:spcPts val="570"/>
              </a:spcBef>
              <a:buChar char="•"/>
              <a:tabLst>
                <a:tab pos="241291" algn="l"/>
              </a:tabLst>
            </a:pP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Kadının</a:t>
            </a:r>
            <a:r>
              <a:rPr sz="1000" spc="1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elindeki</a:t>
            </a:r>
            <a:r>
              <a:rPr sz="1000" spc="1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parasını/mirasını</a:t>
            </a:r>
            <a:r>
              <a:rPr sz="1000" spc="1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izinsiz</a:t>
            </a:r>
            <a:r>
              <a:rPr sz="1000" spc="1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1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zorla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elinden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almamalıyız.</a:t>
            </a:r>
            <a:endParaRPr sz="1000">
              <a:latin typeface="Roboto Lt"/>
              <a:cs typeface="Roboto 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19" y="4467565"/>
            <a:ext cx="3878579" cy="3308985"/>
            <a:chOff x="9618" y="4467564"/>
            <a:chExt cx="3878579" cy="3308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8" y="4467564"/>
              <a:ext cx="3878372" cy="3308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816" y="6828086"/>
              <a:ext cx="286423" cy="931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1570" y="6639391"/>
              <a:ext cx="377172" cy="3074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694" y="5076346"/>
              <a:ext cx="1015853" cy="26996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9173" y="5320246"/>
              <a:ext cx="274134" cy="164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644" y="4983772"/>
              <a:ext cx="622935" cy="818515"/>
            </a:xfrm>
            <a:custGeom>
              <a:avLst/>
              <a:gdLst/>
              <a:ahLst/>
              <a:cxnLst/>
              <a:rect l="l" t="t" r="r" b="b"/>
              <a:pathLst>
                <a:path w="622935" h="818514">
                  <a:moveTo>
                    <a:pt x="622325" y="265950"/>
                  </a:moveTo>
                  <a:lnTo>
                    <a:pt x="618642" y="226606"/>
                  </a:lnTo>
                  <a:lnTo>
                    <a:pt x="605777" y="188429"/>
                  </a:lnTo>
                  <a:lnTo>
                    <a:pt x="584466" y="151625"/>
                  </a:lnTo>
                  <a:lnTo>
                    <a:pt x="555434" y="116395"/>
                  </a:lnTo>
                  <a:lnTo>
                    <a:pt x="520153" y="83642"/>
                  </a:lnTo>
                  <a:lnTo>
                    <a:pt x="521462" y="84683"/>
                  </a:lnTo>
                  <a:lnTo>
                    <a:pt x="534720" y="96240"/>
                  </a:lnTo>
                  <a:lnTo>
                    <a:pt x="517956" y="73952"/>
                  </a:lnTo>
                  <a:lnTo>
                    <a:pt x="517956" y="81876"/>
                  </a:lnTo>
                  <a:lnTo>
                    <a:pt x="477672" y="51841"/>
                  </a:lnTo>
                  <a:lnTo>
                    <a:pt x="492683" y="62318"/>
                  </a:lnTo>
                  <a:lnTo>
                    <a:pt x="507441" y="73380"/>
                  </a:lnTo>
                  <a:lnTo>
                    <a:pt x="517956" y="81876"/>
                  </a:lnTo>
                  <a:lnTo>
                    <a:pt x="517956" y="73952"/>
                  </a:lnTo>
                  <a:lnTo>
                    <a:pt x="455244" y="21145"/>
                  </a:lnTo>
                  <a:lnTo>
                    <a:pt x="408178" y="3771"/>
                  </a:lnTo>
                  <a:lnTo>
                    <a:pt x="381609" y="1955"/>
                  </a:lnTo>
                  <a:lnTo>
                    <a:pt x="374040" y="0"/>
                  </a:lnTo>
                  <a:lnTo>
                    <a:pt x="368757" y="1079"/>
                  </a:lnTo>
                  <a:lnTo>
                    <a:pt x="361594" y="584"/>
                  </a:lnTo>
                  <a:lnTo>
                    <a:pt x="319278" y="10325"/>
                  </a:lnTo>
                  <a:lnTo>
                    <a:pt x="281114" y="30848"/>
                  </a:lnTo>
                  <a:lnTo>
                    <a:pt x="246964" y="60020"/>
                  </a:lnTo>
                  <a:lnTo>
                    <a:pt x="216712" y="95694"/>
                  </a:lnTo>
                  <a:lnTo>
                    <a:pt x="190207" y="135737"/>
                  </a:lnTo>
                  <a:lnTo>
                    <a:pt x="167347" y="177990"/>
                  </a:lnTo>
                  <a:lnTo>
                    <a:pt x="147980" y="220345"/>
                  </a:lnTo>
                  <a:lnTo>
                    <a:pt x="131978" y="260629"/>
                  </a:lnTo>
                  <a:lnTo>
                    <a:pt x="119227" y="296722"/>
                  </a:lnTo>
                  <a:lnTo>
                    <a:pt x="97294" y="377126"/>
                  </a:lnTo>
                  <a:lnTo>
                    <a:pt x="92583" y="425348"/>
                  </a:lnTo>
                  <a:lnTo>
                    <a:pt x="95021" y="470763"/>
                  </a:lnTo>
                  <a:lnTo>
                    <a:pt x="104203" y="513003"/>
                  </a:lnTo>
                  <a:lnTo>
                    <a:pt x="119684" y="551688"/>
                  </a:lnTo>
                  <a:lnTo>
                    <a:pt x="141046" y="586435"/>
                  </a:lnTo>
                  <a:lnTo>
                    <a:pt x="144018" y="589826"/>
                  </a:lnTo>
                  <a:lnTo>
                    <a:pt x="143802" y="589889"/>
                  </a:lnTo>
                  <a:lnTo>
                    <a:pt x="106667" y="600633"/>
                  </a:lnTo>
                  <a:lnTo>
                    <a:pt x="106032" y="605091"/>
                  </a:lnTo>
                  <a:lnTo>
                    <a:pt x="96977" y="607009"/>
                  </a:lnTo>
                  <a:lnTo>
                    <a:pt x="59715" y="621233"/>
                  </a:lnTo>
                  <a:lnTo>
                    <a:pt x="38354" y="625208"/>
                  </a:lnTo>
                  <a:lnTo>
                    <a:pt x="23279" y="626757"/>
                  </a:lnTo>
                  <a:lnTo>
                    <a:pt x="13576" y="627240"/>
                  </a:lnTo>
                  <a:lnTo>
                    <a:pt x="8356" y="628040"/>
                  </a:lnTo>
                  <a:lnTo>
                    <a:pt x="3479" y="630148"/>
                  </a:lnTo>
                  <a:lnTo>
                    <a:pt x="0" y="641134"/>
                  </a:lnTo>
                  <a:lnTo>
                    <a:pt x="2095" y="645871"/>
                  </a:lnTo>
                  <a:lnTo>
                    <a:pt x="22999" y="651192"/>
                  </a:lnTo>
                  <a:lnTo>
                    <a:pt x="43573" y="666686"/>
                  </a:lnTo>
                  <a:lnTo>
                    <a:pt x="65392" y="689495"/>
                  </a:lnTo>
                  <a:lnTo>
                    <a:pt x="90030" y="716711"/>
                  </a:lnTo>
                  <a:lnTo>
                    <a:pt x="119024" y="745464"/>
                  </a:lnTo>
                  <a:lnTo>
                    <a:pt x="153962" y="772845"/>
                  </a:lnTo>
                  <a:lnTo>
                    <a:pt x="196392" y="795985"/>
                  </a:lnTo>
                  <a:lnTo>
                    <a:pt x="247891" y="811987"/>
                  </a:lnTo>
                  <a:lnTo>
                    <a:pt x="310032" y="817956"/>
                  </a:lnTo>
                  <a:lnTo>
                    <a:pt x="375462" y="810488"/>
                  </a:lnTo>
                  <a:lnTo>
                    <a:pt x="427113" y="790981"/>
                  </a:lnTo>
                  <a:lnTo>
                    <a:pt x="466090" y="763854"/>
                  </a:lnTo>
                  <a:lnTo>
                    <a:pt x="493534" y="733475"/>
                  </a:lnTo>
                  <a:lnTo>
                    <a:pt x="518261" y="680554"/>
                  </a:lnTo>
                  <a:lnTo>
                    <a:pt x="519226" y="675119"/>
                  </a:lnTo>
                  <a:lnTo>
                    <a:pt x="513549" y="669086"/>
                  </a:lnTo>
                  <a:lnTo>
                    <a:pt x="510870" y="667867"/>
                  </a:lnTo>
                  <a:lnTo>
                    <a:pt x="505815" y="666686"/>
                  </a:lnTo>
                  <a:lnTo>
                    <a:pt x="497459" y="665467"/>
                  </a:lnTo>
                  <a:lnTo>
                    <a:pt x="486968" y="663613"/>
                  </a:lnTo>
                  <a:lnTo>
                    <a:pt x="475589" y="660565"/>
                  </a:lnTo>
                  <a:lnTo>
                    <a:pt x="470547" y="652907"/>
                  </a:lnTo>
                  <a:lnTo>
                    <a:pt x="467817" y="651776"/>
                  </a:lnTo>
                  <a:lnTo>
                    <a:pt x="461822" y="650557"/>
                  </a:lnTo>
                  <a:lnTo>
                    <a:pt x="456450" y="650163"/>
                  </a:lnTo>
                  <a:lnTo>
                    <a:pt x="459955" y="643394"/>
                  </a:lnTo>
                  <a:lnTo>
                    <a:pt x="460121" y="635812"/>
                  </a:lnTo>
                  <a:lnTo>
                    <a:pt x="449681" y="634034"/>
                  </a:lnTo>
                  <a:lnTo>
                    <a:pt x="447916" y="622020"/>
                  </a:lnTo>
                  <a:lnTo>
                    <a:pt x="454901" y="618464"/>
                  </a:lnTo>
                  <a:lnTo>
                    <a:pt x="458927" y="612381"/>
                  </a:lnTo>
                  <a:lnTo>
                    <a:pt x="459981" y="608457"/>
                  </a:lnTo>
                  <a:lnTo>
                    <a:pt x="459435" y="601967"/>
                  </a:lnTo>
                  <a:lnTo>
                    <a:pt x="457619" y="590092"/>
                  </a:lnTo>
                  <a:lnTo>
                    <a:pt x="457212" y="573557"/>
                  </a:lnTo>
                  <a:lnTo>
                    <a:pt x="460883" y="553021"/>
                  </a:lnTo>
                  <a:lnTo>
                    <a:pt x="436333" y="570039"/>
                  </a:lnTo>
                  <a:lnTo>
                    <a:pt x="421703" y="575640"/>
                  </a:lnTo>
                  <a:lnTo>
                    <a:pt x="370128" y="557161"/>
                  </a:lnTo>
                  <a:lnTo>
                    <a:pt x="318084" y="496493"/>
                  </a:lnTo>
                  <a:lnTo>
                    <a:pt x="292252" y="460679"/>
                  </a:lnTo>
                  <a:lnTo>
                    <a:pt x="278815" y="397167"/>
                  </a:lnTo>
                  <a:lnTo>
                    <a:pt x="283997" y="359587"/>
                  </a:lnTo>
                  <a:lnTo>
                    <a:pt x="296265" y="320649"/>
                  </a:lnTo>
                  <a:lnTo>
                    <a:pt x="314960" y="282130"/>
                  </a:lnTo>
                  <a:lnTo>
                    <a:pt x="339382" y="245783"/>
                  </a:lnTo>
                  <a:lnTo>
                    <a:pt x="368846" y="213347"/>
                  </a:lnTo>
                  <a:lnTo>
                    <a:pt x="402691" y="186613"/>
                  </a:lnTo>
                  <a:lnTo>
                    <a:pt x="440207" y="167309"/>
                  </a:lnTo>
                  <a:lnTo>
                    <a:pt x="480720" y="157213"/>
                  </a:lnTo>
                  <a:lnTo>
                    <a:pt x="523557" y="158064"/>
                  </a:lnTo>
                  <a:lnTo>
                    <a:pt x="574992" y="179692"/>
                  </a:lnTo>
                  <a:lnTo>
                    <a:pt x="603999" y="217462"/>
                  </a:lnTo>
                  <a:lnTo>
                    <a:pt x="615924" y="261289"/>
                  </a:lnTo>
                  <a:lnTo>
                    <a:pt x="616102" y="301104"/>
                  </a:lnTo>
                  <a:lnTo>
                    <a:pt x="618426" y="292468"/>
                  </a:lnTo>
                  <a:lnTo>
                    <a:pt x="620331" y="283565"/>
                  </a:lnTo>
                  <a:lnTo>
                    <a:pt x="621677" y="274637"/>
                  </a:lnTo>
                  <a:lnTo>
                    <a:pt x="622325" y="265950"/>
                  </a:lnTo>
                  <a:close/>
                </a:path>
              </a:pathLst>
            </a:custGeom>
            <a:solidFill>
              <a:srgbClr val="EEB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9362" y="5010946"/>
              <a:ext cx="421640" cy="791210"/>
            </a:xfrm>
            <a:custGeom>
              <a:avLst/>
              <a:gdLst/>
              <a:ahLst/>
              <a:cxnLst/>
              <a:rect l="l" t="t" r="r" b="b"/>
              <a:pathLst>
                <a:path w="421640" h="791210">
                  <a:moveTo>
                    <a:pt x="20142" y="717232"/>
                  </a:moveTo>
                  <a:lnTo>
                    <a:pt x="55181" y="744960"/>
                  </a:lnTo>
                  <a:lnTo>
                    <a:pt x="97818" y="768442"/>
                  </a:lnTo>
                  <a:lnTo>
                    <a:pt x="149661" y="784708"/>
                  </a:lnTo>
                  <a:lnTo>
                    <a:pt x="212318" y="790790"/>
                  </a:lnTo>
                  <a:lnTo>
                    <a:pt x="277751" y="783314"/>
                  </a:lnTo>
                  <a:lnTo>
                    <a:pt x="288538" y="779241"/>
                  </a:lnTo>
                  <a:lnTo>
                    <a:pt x="196326" y="779241"/>
                  </a:lnTo>
                  <a:lnTo>
                    <a:pt x="144551" y="771711"/>
                  </a:lnTo>
                  <a:lnTo>
                    <a:pt x="95989" y="757447"/>
                  </a:lnTo>
                  <a:lnTo>
                    <a:pt x="53549" y="738578"/>
                  </a:lnTo>
                  <a:lnTo>
                    <a:pt x="20142" y="717232"/>
                  </a:lnTo>
                  <a:close/>
                </a:path>
                <a:path w="421640" h="791210">
                  <a:moveTo>
                    <a:pt x="363399" y="740143"/>
                  </a:moveTo>
                  <a:lnTo>
                    <a:pt x="341833" y="740143"/>
                  </a:lnTo>
                  <a:lnTo>
                    <a:pt x="297877" y="765585"/>
                  </a:lnTo>
                  <a:lnTo>
                    <a:pt x="248405" y="777908"/>
                  </a:lnTo>
                  <a:lnTo>
                    <a:pt x="196326" y="779241"/>
                  </a:lnTo>
                  <a:lnTo>
                    <a:pt x="288538" y="779241"/>
                  </a:lnTo>
                  <a:lnTo>
                    <a:pt x="329397" y="763812"/>
                  </a:lnTo>
                  <a:lnTo>
                    <a:pt x="363399" y="740143"/>
                  </a:lnTo>
                  <a:close/>
                </a:path>
                <a:path w="421640" h="791210">
                  <a:moveTo>
                    <a:pt x="36550" y="661873"/>
                  </a:moveTo>
                  <a:lnTo>
                    <a:pt x="63187" y="689342"/>
                  </a:lnTo>
                  <a:lnTo>
                    <a:pt x="100165" y="716043"/>
                  </a:lnTo>
                  <a:lnTo>
                    <a:pt x="144674" y="739180"/>
                  </a:lnTo>
                  <a:lnTo>
                    <a:pt x="193905" y="755955"/>
                  </a:lnTo>
                  <a:lnTo>
                    <a:pt x="245047" y="763572"/>
                  </a:lnTo>
                  <a:lnTo>
                    <a:pt x="295293" y="759234"/>
                  </a:lnTo>
                  <a:lnTo>
                    <a:pt x="341833" y="740143"/>
                  </a:lnTo>
                  <a:lnTo>
                    <a:pt x="363399" y="740143"/>
                  </a:lnTo>
                  <a:lnTo>
                    <a:pt x="365205" y="738886"/>
                  </a:lnTo>
                  <a:lnTo>
                    <a:pt x="246570" y="738886"/>
                  </a:lnTo>
                  <a:lnTo>
                    <a:pt x="298394" y="729181"/>
                  </a:lnTo>
                  <a:lnTo>
                    <a:pt x="320100" y="718979"/>
                  </a:lnTo>
                  <a:lnTo>
                    <a:pt x="233227" y="718979"/>
                  </a:lnTo>
                  <a:lnTo>
                    <a:pt x="186010" y="717873"/>
                  </a:lnTo>
                  <a:lnTo>
                    <a:pt x="135555" y="708237"/>
                  </a:lnTo>
                  <a:lnTo>
                    <a:pt x="84766" y="689695"/>
                  </a:lnTo>
                  <a:lnTo>
                    <a:pt x="36550" y="661873"/>
                  </a:lnTo>
                  <a:close/>
                </a:path>
                <a:path w="421640" h="791210">
                  <a:moveTo>
                    <a:pt x="420867" y="651560"/>
                  </a:moveTo>
                  <a:lnTo>
                    <a:pt x="404507" y="651560"/>
                  </a:lnTo>
                  <a:lnTo>
                    <a:pt x="382514" y="684734"/>
                  </a:lnTo>
                  <a:lnTo>
                    <a:pt x="350403" y="711931"/>
                  </a:lnTo>
                  <a:lnTo>
                    <a:pt x="345463" y="716043"/>
                  </a:lnTo>
                  <a:lnTo>
                    <a:pt x="298717" y="736823"/>
                  </a:lnTo>
                  <a:lnTo>
                    <a:pt x="246570" y="738886"/>
                  </a:lnTo>
                  <a:lnTo>
                    <a:pt x="365205" y="738886"/>
                  </a:lnTo>
                  <a:lnTo>
                    <a:pt x="395814" y="706301"/>
                  </a:lnTo>
                  <a:lnTo>
                    <a:pt x="420547" y="653389"/>
                  </a:lnTo>
                  <a:lnTo>
                    <a:pt x="420837" y="651733"/>
                  </a:lnTo>
                  <a:lnTo>
                    <a:pt x="420867" y="651560"/>
                  </a:lnTo>
                  <a:close/>
                </a:path>
                <a:path w="421640" h="791210">
                  <a:moveTo>
                    <a:pt x="358419" y="697103"/>
                  </a:moveTo>
                  <a:lnTo>
                    <a:pt x="306324" y="697103"/>
                  </a:lnTo>
                  <a:lnTo>
                    <a:pt x="274300" y="711931"/>
                  </a:lnTo>
                  <a:lnTo>
                    <a:pt x="233227" y="718979"/>
                  </a:lnTo>
                  <a:lnTo>
                    <a:pt x="320100" y="718979"/>
                  </a:lnTo>
                  <a:lnTo>
                    <a:pt x="344970" y="707291"/>
                  </a:lnTo>
                  <a:lnTo>
                    <a:pt x="358419" y="697103"/>
                  </a:lnTo>
                  <a:close/>
                </a:path>
                <a:path w="421640" h="791210">
                  <a:moveTo>
                    <a:pt x="8318" y="577913"/>
                  </a:moveTo>
                  <a:lnTo>
                    <a:pt x="6184" y="578675"/>
                  </a:lnTo>
                  <a:lnTo>
                    <a:pt x="3276" y="579247"/>
                  </a:lnTo>
                  <a:lnTo>
                    <a:pt x="0" y="579716"/>
                  </a:lnTo>
                  <a:lnTo>
                    <a:pt x="32751" y="616361"/>
                  </a:lnTo>
                  <a:lnTo>
                    <a:pt x="71521" y="647027"/>
                  </a:lnTo>
                  <a:lnTo>
                    <a:pt x="114901" y="671326"/>
                  </a:lnTo>
                  <a:lnTo>
                    <a:pt x="161480" y="688871"/>
                  </a:lnTo>
                  <a:lnTo>
                    <a:pt x="209851" y="699274"/>
                  </a:lnTo>
                  <a:lnTo>
                    <a:pt x="258601" y="702147"/>
                  </a:lnTo>
                  <a:lnTo>
                    <a:pt x="306324" y="697103"/>
                  </a:lnTo>
                  <a:lnTo>
                    <a:pt x="358419" y="697103"/>
                  </a:lnTo>
                  <a:lnTo>
                    <a:pt x="381830" y="679367"/>
                  </a:lnTo>
                  <a:lnTo>
                    <a:pt x="394357" y="664006"/>
                  </a:lnTo>
                  <a:lnTo>
                    <a:pt x="270725" y="664006"/>
                  </a:lnTo>
                  <a:lnTo>
                    <a:pt x="250911" y="662419"/>
                  </a:lnTo>
                  <a:lnTo>
                    <a:pt x="149225" y="662419"/>
                  </a:lnTo>
                  <a:lnTo>
                    <a:pt x="99829" y="643739"/>
                  </a:lnTo>
                  <a:lnTo>
                    <a:pt x="57159" y="618718"/>
                  </a:lnTo>
                  <a:lnTo>
                    <a:pt x="25295" y="594421"/>
                  </a:lnTo>
                  <a:lnTo>
                    <a:pt x="8318" y="577913"/>
                  </a:lnTo>
                  <a:close/>
                </a:path>
                <a:path w="421640" h="791210">
                  <a:moveTo>
                    <a:pt x="359587" y="623087"/>
                  </a:moveTo>
                  <a:lnTo>
                    <a:pt x="348989" y="635594"/>
                  </a:lnTo>
                  <a:lnTo>
                    <a:pt x="330501" y="648981"/>
                  </a:lnTo>
                  <a:lnTo>
                    <a:pt x="304341" y="659650"/>
                  </a:lnTo>
                  <a:lnTo>
                    <a:pt x="270725" y="664006"/>
                  </a:lnTo>
                  <a:lnTo>
                    <a:pt x="394357" y="664006"/>
                  </a:lnTo>
                  <a:lnTo>
                    <a:pt x="404507" y="651560"/>
                  </a:lnTo>
                  <a:lnTo>
                    <a:pt x="420867" y="651560"/>
                  </a:lnTo>
                  <a:lnTo>
                    <a:pt x="421500" y="647941"/>
                  </a:lnTo>
                  <a:lnTo>
                    <a:pt x="415901" y="641991"/>
                  </a:lnTo>
                  <a:lnTo>
                    <a:pt x="413143" y="640702"/>
                  </a:lnTo>
                  <a:lnTo>
                    <a:pt x="408101" y="639512"/>
                  </a:lnTo>
                  <a:lnTo>
                    <a:pt x="399738" y="638282"/>
                  </a:lnTo>
                  <a:lnTo>
                    <a:pt x="389262" y="636433"/>
                  </a:lnTo>
                  <a:lnTo>
                    <a:pt x="377875" y="633387"/>
                  </a:lnTo>
                  <a:lnTo>
                    <a:pt x="375094" y="628980"/>
                  </a:lnTo>
                  <a:lnTo>
                    <a:pt x="372833" y="625729"/>
                  </a:lnTo>
                  <a:lnTo>
                    <a:pt x="367178" y="623392"/>
                  </a:lnTo>
                  <a:lnTo>
                    <a:pt x="363753" y="623392"/>
                  </a:lnTo>
                  <a:lnTo>
                    <a:pt x="359587" y="623087"/>
                  </a:lnTo>
                  <a:close/>
                </a:path>
                <a:path w="421640" h="791210">
                  <a:moveTo>
                    <a:pt x="45986" y="562724"/>
                  </a:moveTo>
                  <a:lnTo>
                    <a:pt x="34987" y="563816"/>
                  </a:lnTo>
                  <a:lnTo>
                    <a:pt x="25736" y="564126"/>
                  </a:lnTo>
                  <a:lnTo>
                    <a:pt x="18704" y="564462"/>
                  </a:lnTo>
                  <a:lnTo>
                    <a:pt x="62272" y="608858"/>
                  </a:lnTo>
                  <a:lnTo>
                    <a:pt x="103790" y="637018"/>
                  </a:lnTo>
                  <a:lnTo>
                    <a:pt x="149225" y="662419"/>
                  </a:lnTo>
                  <a:lnTo>
                    <a:pt x="250911" y="662419"/>
                  </a:lnTo>
                  <a:lnTo>
                    <a:pt x="216356" y="659650"/>
                  </a:lnTo>
                  <a:lnTo>
                    <a:pt x="215431" y="659650"/>
                  </a:lnTo>
                  <a:lnTo>
                    <a:pt x="163968" y="646562"/>
                  </a:lnTo>
                  <a:lnTo>
                    <a:pt x="118409" y="625729"/>
                  </a:lnTo>
                  <a:lnTo>
                    <a:pt x="116609" y="624471"/>
                  </a:lnTo>
                  <a:lnTo>
                    <a:pt x="78755" y="597534"/>
                  </a:lnTo>
                  <a:lnTo>
                    <a:pt x="45986" y="562724"/>
                  </a:lnTo>
                  <a:close/>
                </a:path>
                <a:path w="421640" h="791210">
                  <a:moveTo>
                    <a:pt x="35623" y="415010"/>
                  </a:moveTo>
                  <a:lnTo>
                    <a:pt x="42372" y="470217"/>
                  </a:lnTo>
                  <a:lnTo>
                    <a:pt x="60475" y="518537"/>
                  </a:lnTo>
                  <a:lnTo>
                    <a:pt x="87625" y="559825"/>
                  </a:lnTo>
                  <a:lnTo>
                    <a:pt x="121510" y="593935"/>
                  </a:lnTo>
                  <a:lnTo>
                    <a:pt x="159821" y="620720"/>
                  </a:lnTo>
                  <a:lnTo>
                    <a:pt x="200249" y="640035"/>
                  </a:lnTo>
                  <a:lnTo>
                    <a:pt x="240483" y="651733"/>
                  </a:lnTo>
                  <a:lnTo>
                    <a:pt x="278215" y="655670"/>
                  </a:lnTo>
                  <a:lnTo>
                    <a:pt x="310844" y="651733"/>
                  </a:lnTo>
                  <a:lnTo>
                    <a:pt x="311059" y="651733"/>
                  </a:lnTo>
                  <a:lnTo>
                    <a:pt x="324427" y="645502"/>
                  </a:lnTo>
                  <a:lnTo>
                    <a:pt x="304635" y="645502"/>
                  </a:lnTo>
                  <a:lnTo>
                    <a:pt x="266941" y="641991"/>
                  </a:lnTo>
                  <a:lnTo>
                    <a:pt x="227513" y="630279"/>
                  </a:lnTo>
                  <a:lnTo>
                    <a:pt x="190017" y="611505"/>
                  </a:lnTo>
                  <a:lnTo>
                    <a:pt x="336365" y="611505"/>
                  </a:lnTo>
                  <a:lnTo>
                    <a:pt x="352171" y="600938"/>
                  </a:lnTo>
                  <a:lnTo>
                    <a:pt x="351604" y="599860"/>
                  </a:lnTo>
                  <a:lnTo>
                    <a:pt x="322878" y="599860"/>
                  </a:lnTo>
                  <a:lnTo>
                    <a:pt x="306872" y="599041"/>
                  </a:lnTo>
                  <a:lnTo>
                    <a:pt x="291896" y="596696"/>
                  </a:lnTo>
                  <a:lnTo>
                    <a:pt x="258697" y="586333"/>
                  </a:lnTo>
                  <a:lnTo>
                    <a:pt x="187718" y="586333"/>
                  </a:lnTo>
                  <a:lnTo>
                    <a:pt x="143536" y="566206"/>
                  </a:lnTo>
                  <a:lnTo>
                    <a:pt x="104481" y="534489"/>
                  </a:lnTo>
                  <a:lnTo>
                    <a:pt x="72308" y="495703"/>
                  </a:lnTo>
                  <a:lnTo>
                    <a:pt x="48771" y="454370"/>
                  </a:lnTo>
                  <a:lnTo>
                    <a:pt x="35623" y="415010"/>
                  </a:lnTo>
                  <a:close/>
                </a:path>
                <a:path w="421640" h="791210">
                  <a:moveTo>
                    <a:pt x="336931" y="639673"/>
                  </a:moveTo>
                  <a:lnTo>
                    <a:pt x="304635" y="645502"/>
                  </a:lnTo>
                  <a:lnTo>
                    <a:pt x="324427" y="645502"/>
                  </a:lnTo>
                  <a:lnTo>
                    <a:pt x="336931" y="639673"/>
                  </a:lnTo>
                  <a:close/>
                </a:path>
                <a:path w="421640" h="791210">
                  <a:moveTo>
                    <a:pt x="336365" y="611505"/>
                  </a:moveTo>
                  <a:lnTo>
                    <a:pt x="190017" y="611505"/>
                  </a:lnTo>
                  <a:lnTo>
                    <a:pt x="244119" y="623748"/>
                  </a:lnTo>
                  <a:lnTo>
                    <a:pt x="292073" y="624471"/>
                  </a:lnTo>
                  <a:lnTo>
                    <a:pt x="329536" y="616069"/>
                  </a:lnTo>
                  <a:lnTo>
                    <a:pt x="336365" y="611505"/>
                  </a:lnTo>
                  <a:close/>
                </a:path>
                <a:path w="421640" h="791210">
                  <a:moveTo>
                    <a:pt x="350202" y="594842"/>
                  </a:moveTo>
                  <a:lnTo>
                    <a:pt x="337970" y="598634"/>
                  </a:lnTo>
                  <a:lnTo>
                    <a:pt x="322878" y="599860"/>
                  </a:lnTo>
                  <a:lnTo>
                    <a:pt x="351604" y="599860"/>
                  </a:lnTo>
                  <a:lnTo>
                    <a:pt x="351269" y="599224"/>
                  </a:lnTo>
                  <a:lnTo>
                    <a:pt x="350662" y="597534"/>
                  </a:lnTo>
                  <a:lnTo>
                    <a:pt x="350558" y="597242"/>
                  </a:lnTo>
                  <a:lnTo>
                    <a:pt x="350202" y="594842"/>
                  </a:lnTo>
                  <a:close/>
                </a:path>
                <a:path w="421640" h="791210">
                  <a:moveTo>
                    <a:pt x="102387" y="180848"/>
                  </a:moveTo>
                  <a:lnTo>
                    <a:pt x="90739" y="231074"/>
                  </a:lnTo>
                  <a:lnTo>
                    <a:pt x="84043" y="282286"/>
                  </a:lnTo>
                  <a:lnTo>
                    <a:pt x="82439" y="333508"/>
                  </a:lnTo>
                  <a:lnTo>
                    <a:pt x="86070" y="383763"/>
                  </a:lnTo>
                  <a:lnTo>
                    <a:pt x="95078" y="432073"/>
                  </a:lnTo>
                  <a:lnTo>
                    <a:pt x="109495" y="477119"/>
                  </a:lnTo>
                  <a:lnTo>
                    <a:pt x="129793" y="518953"/>
                  </a:lnTo>
                  <a:lnTo>
                    <a:pt x="155783" y="555569"/>
                  </a:lnTo>
                  <a:lnTo>
                    <a:pt x="187718" y="586333"/>
                  </a:lnTo>
                  <a:lnTo>
                    <a:pt x="258697" y="586333"/>
                  </a:lnTo>
                  <a:lnTo>
                    <a:pt x="256274" y="585577"/>
                  </a:lnTo>
                  <a:lnTo>
                    <a:pt x="222210" y="568548"/>
                  </a:lnTo>
                  <a:lnTo>
                    <a:pt x="191811" y="547331"/>
                  </a:lnTo>
                  <a:lnTo>
                    <a:pt x="167182" y="523646"/>
                  </a:lnTo>
                  <a:lnTo>
                    <a:pt x="266423" y="523646"/>
                  </a:lnTo>
                  <a:lnTo>
                    <a:pt x="257719" y="514440"/>
                  </a:lnTo>
                  <a:lnTo>
                    <a:pt x="243246" y="497471"/>
                  </a:lnTo>
                  <a:lnTo>
                    <a:pt x="173291" y="497471"/>
                  </a:lnTo>
                  <a:lnTo>
                    <a:pt x="151709" y="477119"/>
                  </a:lnTo>
                  <a:lnTo>
                    <a:pt x="118541" y="421440"/>
                  </a:lnTo>
                  <a:lnTo>
                    <a:pt x="100165" y="344559"/>
                  </a:lnTo>
                  <a:lnTo>
                    <a:pt x="95837" y="289748"/>
                  </a:lnTo>
                  <a:lnTo>
                    <a:pt x="96618" y="241220"/>
                  </a:lnTo>
                  <a:lnTo>
                    <a:pt x="96723" y="234697"/>
                  </a:lnTo>
                  <a:lnTo>
                    <a:pt x="102387" y="180848"/>
                  </a:lnTo>
                  <a:close/>
                </a:path>
                <a:path w="421640" h="791210">
                  <a:moveTo>
                    <a:pt x="266423" y="523646"/>
                  </a:moveTo>
                  <a:lnTo>
                    <a:pt x="167182" y="523646"/>
                  </a:lnTo>
                  <a:lnTo>
                    <a:pt x="190207" y="538992"/>
                  </a:lnTo>
                  <a:lnTo>
                    <a:pt x="220306" y="555034"/>
                  </a:lnTo>
                  <a:lnTo>
                    <a:pt x="253568" y="569180"/>
                  </a:lnTo>
                  <a:lnTo>
                    <a:pt x="286080" y="578840"/>
                  </a:lnTo>
                  <a:lnTo>
                    <a:pt x="322741" y="581363"/>
                  </a:lnTo>
                  <a:lnTo>
                    <a:pt x="338140" y="571230"/>
                  </a:lnTo>
                  <a:lnTo>
                    <a:pt x="342905" y="554319"/>
                  </a:lnTo>
                  <a:lnTo>
                    <a:pt x="344469" y="548464"/>
                  </a:lnTo>
                  <a:lnTo>
                    <a:pt x="323992" y="548464"/>
                  </a:lnTo>
                  <a:lnTo>
                    <a:pt x="306457" y="547681"/>
                  </a:lnTo>
                  <a:lnTo>
                    <a:pt x="288455" y="541268"/>
                  </a:lnTo>
                  <a:lnTo>
                    <a:pt x="272415" y="529983"/>
                  </a:lnTo>
                  <a:lnTo>
                    <a:pt x="266423" y="523646"/>
                  </a:lnTo>
                  <a:close/>
                </a:path>
                <a:path w="421640" h="791210">
                  <a:moveTo>
                    <a:pt x="347662" y="536511"/>
                  </a:moveTo>
                  <a:lnTo>
                    <a:pt x="343573" y="539330"/>
                  </a:lnTo>
                  <a:lnTo>
                    <a:pt x="339991" y="541845"/>
                  </a:lnTo>
                  <a:lnTo>
                    <a:pt x="338632" y="542861"/>
                  </a:lnTo>
                  <a:lnTo>
                    <a:pt x="323992" y="548464"/>
                  </a:lnTo>
                  <a:lnTo>
                    <a:pt x="344469" y="548464"/>
                  </a:lnTo>
                  <a:lnTo>
                    <a:pt x="347662" y="536511"/>
                  </a:lnTo>
                  <a:close/>
                </a:path>
                <a:path w="421640" h="791210">
                  <a:moveTo>
                    <a:pt x="251040" y="0"/>
                  </a:moveTo>
                  <a:lnTo>
                    <a:pt x="218231" y="30784"/>
                  </a:lnTo>
                  <a:lnTo>
                    <a:pt x="190201" y="66555"/>
                  </a:lnTo>
                  <a:lnTo>
                    <a:pt x="166953" y="106397"/>
                  </a:lnTo>
                  <a:lnTo>
                    <a:pt x="148488" y="149398"/>
                  </a:lnTo>
                  <a:lnTo>
                    <a:pt x="134811" y="194644"/>
                  </a:lnTo>
                  <a:lnTo>
                    <a:pt x="125922" y="241220"/>
                  </a:lnTo>
                  <a:lnTo>
                    <a:pt x="121824" y="288214"/>
                  </a:lnTo>
                  <a:lnTo>
                    <a:pt x="122502" y="333508"/>
                  </a:lnTo>
                  <a:lnTo>
                    <a:pt x="122520" y="334712"/>
                  </a:lnTo>
                  <a:lnTo>
                    <a:pt x="128013" y="379801"/>
                  </a:lnTo>
                  <a:lnTo>
                    <a:pt x="138303" y="422566"/>
                  </a:lnTo>
                  <a:lnTo>
                    <a:pt x="153396" y="462094"/>
                  </a:lnTo>
                  <a:lnTo>
                    <a:pt x="173291" y="497471"/>
                  </a:lnTo>
                  <a:lnTo>
                    <a:pt x="243246" y="497471"/>
                  </a:lnTo>
                  <a:lnTo>
                    <a:pt x="237345" y="490553"/>
                  </a:lnTo>
                  <a:lnTo>
                    <a:pt x="215088" y="462403"/>
                  </a:lnTo>
                  <a:lnTo>
                    <a:pt x="194741" y="434073"/>
                  </a:lnTo>
                  <a:lnTo>
                    <a:pt x="182655" y="398766"/>
                  </a:lnTo>
                  <a:lnTo>
                    <a:pt x="182054" y="357192"/>
                  </a:lnTo>
                  <a:lnTo>
                    <a:pt x="191837" y="312189"/>
                  </a:lnTo>
                  <a:lnTo>
                    <a:pt x="210899" y="266595"/>
                  </a:lnTo>
                  <a:lnTo>
                    <a:pt x="238137" y="223247"/>
                  </a:lnTo>
                  <a:lnTo>
                    <a:pt x="246753" y="213639"/>
                  </a:lnTo>
                  <a:lnTo>
                    <a:pt x="154254" y="213639"/>
                  </a:lnTo>
                  <a:lnTo>
                    <a:pt x="160594" y="170674"/>
                  </a:lnTo>
                  <a:lnTo>
                    <a:pt x="172628" y="126748"/>
                  </a:lnTo>
                  <a:lnTo>
                    <a:pt x="191171" y="82940"/>
                  </a:lnTo>
                  <a:lnTo>
                    <a:pt x="217037" y="40330"/>
                  </a:lnTo>
                  <a:lnTo>
                    <a:pt x="251040" y="0"/>
                  </a:lnTo>
                  <a:close/>
                </a:path>
                <a:path w="421640" h="791210">
                  <a:moveTo>
                    <a:pt x="204990" y="85585"/>
                  </a:moveTo>
                  <a:lnTo>
                    <a:pt x="177542" y="131414"/>
                  </a:lnTo>
                  <a:lnTo>
                    <a:pt x="158381" y="190627"/>
                  </a:lnTo>
                  <a:lnTo>
                    <a:pt x="154254" y="213639"/>
                  </a:lnTo>
                  <a:lnTo>
                    <a:pt x="246753" y="213639"/>
                  </a:lnTo>
                  <a:lnTo>
                    <a:pt x="272447" y="184985"/>
                  </a:lnTo>
                  <a:lnTo>
                    <a:pt x="312727" y="154644"/>
                  </a:lnTo>
                  <a:lnTo>
                    <a:pt x="332236" y="146183"/>
                  </a:lnTo>
                  <a:lnTo>
                    <a:pt x="295186" y="146183"/>
                  </a:lnTo>
                  <a:lnTo>
                    <a:pt x="261793" y="145565"/>
                  </a:lnTo>
                  <a:lnTo>
                    <a:pt x="227584" y="135280"/>
                  </a:lnTo>
                  <a:lnTo>
                    <a:pt x="213629" y="126249"/>
                  </a:lnTo>
                  <a:lnTo>
                    <a:pt x="204776" y="114857"/>
                  </a:lnTo>
                  <a:lnTo>
                    <a:pt x="201678" y="101252"/>
                  </a:lnTo>
                  <a:lnTo>
                    <a:pt x="204990" y="85585"/>
                  </a:lnTo>
                  <a:close/>
                </a:path>
                <a:path w="421640" h="791210">
                  <a:moveTo>
                    <a:pt x="357873" y="135064"/>
                  </a:moveTo>
                  <a:lnTo>
                    <a:pt x="327350" y="141295"/>
                  </a:lnTo>
                  <a:lnTo>
                    <a:pt x="295186" y="146183"/>
                  </a:lnTo>
                  <a:lnTo>
                    <a:pt x="332236" y="146183"/>
                  </a:lnTo>
                  <a:lnTo>
                    <a:pt x="357873" y="135064"/>
                  </a:lnTo>
                  <a:close/>
                </a:path>
              </a:pathLst>
            </a:custGeom>
            <a:solidFill>
              <a:srgbClr val="C0876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519" y="5021809"/>
              <a:ext cx="381000" cy="656590"/>
            </a:xfrm>
            <a:custGeom>
              <a:avLst/>
              <a:gdLst/>
              <a:ahLst/>
              <a:cxnLst/>
              <a:rect l="l" t="t" r="r" b="b"/>
              <a:pathLst>
                <a:path w="381000" h="656589">
                  <a:moveTo>
                    <a:pt x="294571" y="0"/>
                  </a:moveTo>
                  <a:lnTo>
                    <a:pt x="236662" y="12788"/>
                  </a:lnTo>
                  <a:lnTo>
                    <a:pt x="179463" y="51361"/>
                  </a:lnTo>
                  <a:lnTo>
                    <a:pt x="153857" y="82073"/>
                  </a:lnTo>
                  <a:lnTo>
                    <a:pt x="130970" y="124172"/>
                  </a:lnTo>
                  <a:lnTo>
                    <a:pt x="113855" y="179263"/>
                  </a:lnTo>
                  <a:lnTo>
                    <a:pt x="106947" y="247391"/>
                  </a:lnTo>
                  <a:lnTo>
                    <a:pt x="112015" y="308230"/>
                  </a:lnTo>
                  <a:lnTo>
                    <a:pt x="123001" y="357009"/>
                  </a:lnTo>
                  <a:lnTo>
                    <a:pt x="133845" y="388953"/>
                  </a:lnTo>
                  <a:lnTo>
                    <a:pt x="125050" y="360370"/>
                  </a:lnTo>
                  <a:lnTo>
                    <a:pt x="114353" y="312978"/>
                  </a:lnTo>
                  <a:lnTo>
                    <a:pt x="108995" y="251275"/>
                  </a:lnTo>
                  <a:lnTo>
                    <a:pt x="116217" y="179758"/>
                  </a:lnTo>
                  <a:lnTo>
                    <a:pt x="137876" y="115217"/>
                  </a:lnTo>
                  <a:lnTo>
                    <a:pt x="169251" y="66824"/>
                  </a:lnTo>
                  <a:lnTo>
                    <a:pt x="206575" y="33105"/>
                  </a:lnTo>
                  <a:lnTo>
                    <a:pt x="246081" y="12586"/>
                  </a:lnTo>
                  <a:lnTo>
                    <a:pt x="284002" y="3792"/>
                  </a:lnTo>
                  <a:lnTo>
                    <a:pt x="324075" y="3792"/>
                  </a:lnTo>
                  <a:lnTo>
                    <a:pt x="321056" y="2886"/>
                  </a:lnTo>
                  <a:lnTo>
                    <a:pt x="317246" y="2073"/>
                  </a:lnTo>
                  <a:lnTo>
                    <a:pt x="294571" y="0"/>
                  </a:lnTo>
                  <a:close/>
                </a:path>
                <a:path w="381000" h="656589">
                  <a:moveTo>
                    <a:pt x="324075" y="3792"/>
                  </a:moveTo>
                  <a:lnTo>
                    <a:pt x="284002" y="3792"/>
                  </a:lnTo>
                  <a:lnTo>
                    <a:pt x="316572" y="5248"/>
                  </a:lnTo>
                  <a:lnTo>
                    <a:pt x="320052" y="5984"/>
                  </a:lnTo>
                  <a:lnTo>
                    <a:pt x="359927" y="29497"/>
                  </a:lnTo>
                  <a:lnTo>
                    <a:pt x="380936" y="46091"/>
                  </a:lnTo>
                  <a:lnTo>
                    <a:pt x="371989" y="38013"/>
                  </a:lnTo>
                  <a:lnTo>
                    <a:pt x="361026" y="28265"/>
                  </a:lnTo>
                  <a:lnTo>
                    <a:pt x="349571" y="18600"/>
                  </a:lnTo>
                  <a:lnTo>
                    <a:pt x="339153" y="10772"/>
                  </a:lnTo>
                  <a:lnTo>
                    <a:pt x="330492" y="5718"/>
                  </a:lnTo>
                  <a:lnTo>
                    <a:pt x="324075" y="3792"/>
                  </a:lnTo>
                  <a:close/>
                </a:path>
                <a:path w="381000" h="656589">
                  <a:moveTo>
                    <a:pt x="3822" y="551868"/>
                  </a:moveTo>
                  <a:lnTo>
                    <a:pt x="2527" y="552059"/>
                  </a:lnTo>
                  <a:lnTo>
                    <a:pt x="0" y="552364"/>
                  </a:lnTo>
                  <a:lnTo>
                    <a:pt x="33827" y="588616"/>
                  </a:lnTo>
                  <a:lnTo>
                    <a:pt x="74589" y="617617"/>
                  </a:lnTo>
                  <a:lnTo>
                    <a:pt x="121295" y="638905"/>
                  </a:lnTo>
                  <a:lnTo>
                    <a:pt x="172953" y="652018"/>
                  </a:lnTo>
                  <a:lnTo>
                    <a:pt x="228574" y="656491"/>
                  </a:lnTo>
                  <a:lnTo>
                    <a:pt x="253932" y="653151"/>
                  </a:lnTo>
                  <a:lnTo>
                    <a:pt x="228574" y="653151"/>
                  </a:lnTo>
                  <a:lnTo>
                    <a:pt x="174200" y="648795"/>
                  </a:lnTo>
                  <a:lnTo>
                    <a:pt x="173274" y="648795"/>
                  </a:lnTo>
                  <a:lnTo>
                    <a:pt x="121810" y="635707"/>
                  </a:lnTo>
                  <a:lnTo>
                    <a:pt x="76159" y="614831"/>
                  </a:lnTo>
                  <a:lnTo>
                    <a:pt x="36596" y="586679"/>
                  </a:lnTo>
                  <a:lnTo>
                    <a:pt x="3822" y="551868"/>
                  </a:lnTo>
                  <a:close/>
                </a:path>
                <a:path w="381000" h="656589">
                  <a:moveTo>
                    <a:pt x="321144" y="612460"/>
                  </a:moveTo>
                  <a:lnTo>
                    <a:pt x="317230" y="612460"/>
                  </a:lnTo>
                  <a:lnTo>
                    <a:pt x="306825" y="624738"/>
                  </a:lnTo>
                  <a:lnTo>
                    <a:pt x="288339" y="638125"/>
                  </a:lnTo>
                  <a:lnTo>
                    <a:pt x="262182" y="648795"/>
                  </a:lnTo>
                  <a:lnTo>
                    <a:pt x="228574" y="653151"/>
                  </a:lnTo>
                  <a:lnTo>
                    <a:pt x="253932" y="653151"/>
                  </a:lnTo>
                  <a:lnTo>
                    <a:pt x="263626" y="651874"/>
                  </a:lnTo>
                  <a:lnTo>
                    <a:pt x="291023" y="640510"/>
                  </a:lnTo>
                  <a:lnTo>
                    <a:pt x="310338" y="626128"/>
                  </a:lnTo>
                  <a:lnTo>
                    <a:pt x="321144" y="612460"/>
                  </a:lnTo>
                  <a:close/>
                </a:path>
              </a:pathLst>
            </a:custGeom>
            <a:solidFill>
              <a:srgbClr val="C08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5589" y="4702107"/>
              <a:ext cx="1285322" cy="30738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8730" y="4907076"/>
              <a:ext cx="281756" cy="1218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12428" y="4661297"/>
              <a:ext cx="422767" cy="466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5487" y="5268667"/>
              <a:ext cx="232297" cy="225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74101" y="6812000"/>
              <a:ext cx="41275" cy="32384"/>
            </a:xfrm>
            <a:custGeom>
              <a:avLst/>
              <a:gdLst/>
              <a:ahLst/>
              <a:cxnLst/>
              <a:rect l="l" t="t" r="r" b="b"/>
              <a:pathLst>
                <a:path w="41275" h="32384">
                  <a:moveTo>
                    <a:pt x="40754" y="8432"/>
                  </a:moveTo>
                  <a:lnTo>
                    <a:pt x="35445" y="3619"/>
                  </a:lnTo>
                  <a:lnTo>
                    <a:pt x="28765" y="673"/>
                  </a:lnTo>
                  <a:lnTo>
                    <a:pt x="21234" y="0"/>
                  </a:lnTo>
                  <a:lnTo>
                    <a:pt x="13411" y="2006"/>
                  </a:lnTo>
                  <a:lnTo>
                    <a:pt x="1206" y="7442"/>
                  </a:lnTo>
                  <a:lnTo>
                    <a:pt x="0" y="19812"/>
                  </a:lnTo>
                  <a:lnTo>
                    <a:pt x="520" y="19177"/>
                  </a:lnTo>
                  <a:lnTo>
                    <a:pt x="5689" y="14579"/>
                  </a:lnTo>
                  <a:lnTo>
                    <a:pt x="6210" y="26085"/>
                  </a:lnTo>
                  <a:lnTo>
                    <a:pt x="14147" y="32334"/>
                  </a:lnTo>
                  <a:lnTo>
                    <a:pt x="33032" y="31711"/>
                  </a:lnTo>
                  <a:lnTo>
                    <a:pt x="40398" y="24968"/>
                  </a:lnTo>
                  <a:lnTo>
                    <a:pt x="40030" y="16967"/>
                  </a:lnTo>
                  <a:lnTo>
                    <a:pt x="39662" y="8966"/>
                  </a:lnTo>
                  <a:lnTo>
                    <a:pt x="37553" y="7315"/>
                  </a:lnTo>
                  <a:lnTo>
                    <a:pt x="40754" y="8432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3744" y="682036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571" y="0"/>
                  </a:moveTo>
                  <a:lnTo>
                    <a:pt x="1282" y="101"/>
                  </a:lnTo>
                  <a:lnTo>
                    <a:pt x="0" y="1270"/>
                  </a:lnTo>
                  <a:lnTo>
                    <a:pt x="126" y="4064"/>
                  </a:lnTo>
                  <a:lnTo>
                    <a:pt x="1511" y="5156"/>
                  </a:lnTo>
                  <a:lnTo>
                    <a:pt x="3149" y="5092"/>
                  </a:lnTo>
                  <a:lnTo>
                    <a:pt x="4800" y="5041"/>
                  </a:lnTo>
                  <a:lnTo>
                    <a:pt x="6083" y="3873"/>
                  </a:lnTo>
                  <a:lnTo>
                    <a:pt x="6019" y="2476"/>
                  </a:lnTo>
                  <a:lnTo>
                    <a:pt x="5956" y="107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54022" y="6805676"/>
              <a:ext cx="41910" cy="32384"/>
            </a:xfrm>
            <a:custGeom>
              <a:avLst/>
              <a:gdLst/>
              <a:ahLst/>
              <a:cxnLst/>
              <a:rect l="l" t="t" r="r" b="b"/>
              <a:pathLst>
                <a:path w="41910" h="32384">
                  <a:moveTo>
                    <a:pt x="41668" y="18376"/>
                  </a:moveTo>
                  <a:lnTo>
                    <a:pt x="39331" y="6108"/>
                  </a:lnTo>
                  <a:lnTo>
                    <a:pt x="26682" y="1485"/>
                  </a:lnTo>
                  <a:lnTo>
                    <a:pt x="18681" y="0"/>
                  </a:lnTo>
                  <a:lnTo>
                    <a:pt x="11239" y="1155"/>
                  </a:lnTo>
                  <a:lnTo>
                    <a:pt x="4851" y="4521"/>
                  </a:lnTo>
                  <a:lnTo>
                    <a:pt x="0" y="9664"/>
                  </a:lnTo>
                  <a:lnTo>
                    <a:pt x="3022" y="8369"/>
                  </a:lnTo>
                  <a:lnTo>
                    <a:pt x="1104" y="10121"/>
                  </a:lnTo>
                  <a:lnTo>
                    <a:pt x="1473" y="18122"/>
                  </a:lnTo>
                  <a:lnTo>
                    <a:pt x="1841" y="26136"/>
                  </a:lnTo>
                  <a:lnTo>
                    <a:pt x="9779" y="32372"/>
                  </a:lnTo>
                  <a:lnTo>
                    <a:pt x="28663" y="31750"/>
                  </a:lnTo>
                  <a:lnTo>
                    <a:pt x="36017" y="25019"/>
                  </a:lnTo>
                  <a:lnTo>
                    <a:pt x="35496" y="13512"/>
                  </a:lnTo>
                  <a:lnTo>
                    <a:pt x="41084" y="17767"/>
                  </a:lnTo>
                  <a:lnTo>
                    <a:pt x="41668" y="18376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0156" y="68172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571" y="0"/>
                  </a:moveTo>
                  <a:lnTo>
                    <a:pt x="2933" y="63"/>
                  </a:lnTo>
                  <a:lnTo>
                    <a:pt x="1282" y="114"/>
                  </a:lnTo>
                  <a:lnTo>
                    <a:pt x="0" y="1282"/>
                  </a:lnTo>
                  <a:lnTo>
                    <a:pt x="63" y="2679"/>
                  </a:lnTo>
                  <a:lnTo>
                    <a:pt x="126" y="4076"/>
                  </a:lnTo>
                  <a:lnTo>
                    <a:pt x="1511" y="5156"/>
                  </a:lnTo>
                  <a:lnTo>
                    <a:pt x="4800" y="5054"/>
                  </a:lnTo>
                  <a:lnTo>
                    <a:pt x="6083" y="3886"/>
                  </a:lnTo>
                  <a:lnTo>
                    <a:pt x="5956" y="109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500" y="517574"/>
            <a:ext cx="2959735" cy="5199115"/>
          </a:xfrm>
          <a:prstGeom prst="rect">
            <a:avLst/>
          </a:prstGeom>
        </p:spPr>
        <p:txBody>
          <a:bodyPr vert="horz" wrap="square" lIns="0" tIns="20319" rIns="0" bIns="0" rtlCol="0">
            <a:spAutoFit/>
          </a:bodyPr>
          <a:lstStyle/>
          <a:p>
            <a:pPr marL="48258" marR="37464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ŞİDDETİ</a:t>
            </a:r>
            <a:r>
              <a:rPr sz="1100" b="1" spc="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ÇÖZÜM</a:t>
            </a:r>
            <a:r>
              <a:rPr sz="11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DEĞİL</a:t>
            </a:r>
            <a:r>
              <a:rPr sz="1100" b="1" spc="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BİR</a:t>
            </a:r>
            <a:r>
              <a:rPr sz="11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SORUN</a:t>
            </a:r>
            <a:r>
              <a:rPr sz="11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OLARAK</a:t>
            </a:r>
            <a:r>
              <a:rPr sz="1100" b="1" spc="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GÖREN </a:t>
            </a:r>
            <a:r>
              <a:rPr sz="1100" b="1" spc="-20" dirty="0">
                <a:solidFill>
                  <a:srgbClr val="0054A6"/>
                </a:solidFill>
                <a:latin typeface="Roboto Cn"/>
                <a:cs typeface="Roboto Cn"/>
              </a:rPr>
              <a:t>SORUMLULUK</a:t>
            </a:r>
            <a:r>
              <a:rPr sz="1100" b="1" spc="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SAHİBİ</a:t>
            </a:r>
            <a:r>
              <a:rPr sz="1100" b="1" spc="3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ERKEKLER</a:t>
            </a:r>
            <a:r>
              <a:rPr sz="1100" b="1" spc="3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OLARAK;</a:t>
            </a:r>
            <a:endParaRPr sz="1100">
              <a:latin typeface="Roboto Cn"/>
              <a:cs typeface="Roboto Cn"/>
            </a:endParaRPr>
          </a:p>
          <a:p>
            <a:pPr marL="271770" marR="38099" indent="-223512" algn="just">
              <a:lnSpc>
                <a:spcPct val="108300"/>
              </a:lnSpc>
              <a:spcBef>
                <a:spcPts val="505"/>
              </a:spcBef>
              <a:buChar char="•"/>
              <a:tabLst>
                <a:tab pos="276850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evde,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sokakta,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okulda,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iş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yerinde, 	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telefonda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sosyal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medyada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gerçekleştirilen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şiddet 	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eylemlerinin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suç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olduğunu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biliyoruz.</a:t>
            </a:r>
            <a:endParaRPr sz="1000">
              <a:latin typeface="Roboto Lt"/>
              <a:cs typeface="Roboto Lt"/>
            </a:endParaRPr>
          </a:p>
          <a:p>
            <a:pPr marL="271770" marR="37464" indent="-223512" algn="just">
              <a:lnSpc>
                <a:spcPct val="108300"/>
              </a:lnSpc>
              <a:spcBef>
                <a:spcPts val="570"/>
              </a:spcBef>
              <a:buChar char="•"/>
              <a:tabLst>
                <a:tab pos="276850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şiddetin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dinimizce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yasaklandığını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	biliyoruz.</a:t>
            </a:r>
            <a:endParaRPr sz="1000">
              <a:latin typeface="Roboto Lt"/>
              <a:cs typeface="Roboto Lt"/>
            </a:endParaRPr>
          </a:p>
          <a:p>
            <a:pPr marL="271770" marR="313043" indent="-223512" algn="just">
              <a:lnSpc>
                <a:spcPct val="108300"/>
              </a:lnSpc>
              <a:spcBef>
                <a:spcPts val="565"/>
              </a:spcBef>
              <a:buChar char="•"/>
              <a:tabLst>
                <a:tab pos="276850" algn="l"/>
              </a:tabLst>
            </a:pP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Kadim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kültürümüzde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asla 	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müsamaha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gösterilmediğini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biliyoruz.</a:t>
            </a:r>
            <a:endParaRPr sz="1000">
              <a:latin typeface="Roboto Lt"/>
              <a:cs typeface="Roboto Lt"/>
            </a:endParaRPr>
          </a:p>
          <a:p>
            <a:pPr marL="276850" indent="-228592">
              <a:spcBef>
                <a:spcPts val="670"/>
              </a:spcBef>
              <a:buChar char="•"/>
              <a:tabLst>
                <a:tab pos="276850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Kadın/insan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haklarını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biliyoruz.</a:t>
            </a:r>
            <a:endParaRPr sz="1000">
              <a:latin typeface="Roboto Lt"/>
              <a:cs typeface="Roboto Lt"/>
            </a:endParaRPr>
          </a:p>
          <a:p>
            <a:pPr marL="276850" marR="35558" indent="-228592">
              <a:lnSpc>
                <a:spcPct val="108300"/>
              </a:lnSpc>
              <a:spcBef>
                <a:spcPts val="565"/>
              </a:spcBef>
              <a:buChar char="•"/>
              <a:tabLst>
                <a:tab pos="276850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vakasına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tanık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olduğumuzda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ne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yapmamız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gerektiğini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biliyoruz.</a:t>
            </a:r>
            <a:endParaRPr sz="1000">
              <a:latin typeface="Roboto Lt"/>
              <a:cs typeface="Roboto Lt"/>
            </a:endParaRPr>
          </a:p>
          <a:p>
            <a:pPr marL="276850" marR="38733" indent="-228592">
              <a:lnSpc>
                <a:spcPct val="108300"/>
              </a:lnSpc>
              <a:spcBef>
                <a:spcPts val="565"/>
              </a:spcBef>
              <a:buChar char="•"/>
              <a:tabLst>
                <a:tab pos="276850" algn="l"/>
              </a:tabLst>
            </a:pP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3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mağduru</a:t>
            </a:r>
            <a:r>
              <a:rPr sz="1000" spc="3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kadınları</a:t>
            </a:r>
            <a:r>
              <a:rPr sz="1000" spc="3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hangi</a:t>
            </a:r>
            <a:r>
              <a:rPr sz="1000" spc="3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mekanizmalara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yönlendirebileceğimizi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biliyoruz.</a:t>
            </a:r>
            <a:endParaRPr sz="1000">
              <a:latin typeface="Roboto Lt"/>
              <a:cs typeface="Roboto Lt"/>
            </a:endParaRPr>
          </a:p>
          <a:p>
            <a:pPr marL="276850" marR="37464" indent="-228592">
              <a:lnSpc>
                <a:spcPct val="108300"/>
              </a:lnSpc>
              <a:spcBef>
                <a:spcPts val="570"/>
              </a:spcBef>
              <a:buChar char="•"/>
              <a:tabLst>
                <a:tab pos="276850" algn="l"/>
              </a:tabLst>
            </a:pP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Kadına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şiddetin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sadece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kadınları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ilgilendiren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bir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mesele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olmadığını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biliyoruz.</a:t>
            </a:r>
            <a:endParaRPr sz="1000">
              <a:latin typeface="Roboto Lt"/>
              <a:cs typeface="Roboto Lt"/>
            </a:endParaRPr>
          </a:p>
          <a:p>
            <a:pPr>
              <a:spcBef>
                <a:spcPts val="775"/>
              </a:spcBef>
            </a:pPr>
            <a:endParaRPr sz="1000">
              <a:latin typeface="Roboto Lt"/>
              <a:cs typeface="Roboto Lt"/>
            </a:endParaRPr>
          </a:p>
          <a:p>
            <a:pPr marL="12700" marR="5079" algn="ctr">
              <a:lnSpc>
                <a:spcPct val="102600"/>
              </a:lnSpc>
            </a:pP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Şiddetin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kız</a:t>
            </a:r>
            <a:r>
              <a:rPr sz="1300" b="1" spc="-2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kardeşimize,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annemize,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kızımıza, 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torunumuza,</a:t>
            </a:r>
            <a:r>
              <a:rPr sz="1300" b="1" spc="-2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kız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arkadaşımıza</a:t>
            </a:r>
            <a:r>
              <a:rPr sz="1300" b="1" spc="-2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yönelik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olarak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da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gerçekleşebileceğinin</a:t>
            </a:r>
            <a:r>
              <a:rPr sz="1300" b="1" spc="-2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farkındayız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ve</a:t>
            </a:r>
            <a:r>
              <a:rPr sz="1300" b="1" spc="-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25" dirty="0">
                <a:solidFill>
                  <a:srgbClr val="0054A6"/>
                </a:solidFill>
                <a:latin typeface="Roboto Cn"/>
                <a:cs typeface="Roboto Cn"/>
              </a:rPr>
              <a:t>tüm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erkekleri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dirty="0">
                <a:solidFill>
                  <a:srgbClr val="0054A6"/>
                </a:solidFill>
                <a:latin typeface="Roboto Cn"/>
                <a:cs typeface="Roboto Cn"/>
              </a:rPr>
              <a:t>bu</a:t>
            </a:r>
            <a:r>
              <a:rPr sz="1300" b="1" spc="-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konuda bilinçli/duyarlı</a:t>
            </a:r>
            <a:r>
              <a:rPr sz="1300" b="1" spc="-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olmaya davet</a:t>
            </a:r>
            <a:r>
              <a:rPr sz="1300" b="1" spc="-3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300" b="1" spc="-10" dirty="0">
                <a:solidFill>
                  <a:srgbClr val="0054A6"/>
                </a:solidFill>
                <a:latin typeface="Roboto Cn"/>
                <a:cs typeface="Roboto Cn"/>
              </a:rPr>
              <a:t>ediyoruz.</a:t>
            </a:r>
            <a:endParaRPr sz="1300">
              <a:latin typeface="Roboto Cn"/>
              <a:cs typeface="Roboto C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472" y="5567367"/>
            <a:ext cx="3666777" cy="22086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1" y="5480167"/>
            <a:ext cx="2590800" cy="1913983"/>
          </a:xfrm>
          <a:prstGeom prst="rect">
            <a:avLst/>
          </a:prstGeom>
        </p:spPr>
        <p:txBody>
          <a:bodyPr vert="horz" wrap="square" lIns="0" tIns="51433" rIns="0" bIns="0" rtlCol="0">
            <a:spAutoFit/>
          </a:bodyPr>
          <a:lstStyle/>
          <a:p>
            <a:pPr marL="240656" indent="-227956">
              <a:spcBef>
                <a:spcPts val="405"/>
              </a:spcBef>
              <a:buChar char="•"/>
              <a:tabLst>
                <a:tab pos="240656" algn="l"/>
              </a:tabLst>
            </a:pP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112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 Acil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Çağrı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09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KADES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(Kadın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Acil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Destek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Uygulaması)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05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Alo</a:t>
            </a:r>
            <a:r>
              <a:rPr sz="800" b="1" spc="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157</a:t>
            </a:r>
            <a:r>
              <a:rPr sz="800" b="1" spc="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YİMER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(Yabancı</a:t>
            </a:r>
            <a:r>
              <a:rPr sz="800" b="1" spc="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İletişim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Merkezi)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05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Kolluk Birimleri </a:t>
            </a:r>
            <a:r>
              <a:rPr sz="800" spc="-10" dirty="0">
                <a:solidFill>
                  <a:srgbClr val="0054A6"/>
                </a:solidFill>
                <a:latin typeface="Roboto Th"/>
                <a:cs typeface="Roboto Th"/>
              </a:rPr>
              <a:t>(Polis</a:t>
            </a:r>
            <a:r>
              <a:rPr sz="800" spc="-15" dirty="0">
                <a:solidFill>
                  <a:srgbClr val="0054A6"/>
                </a:solidFill>
                <a:latin typeface="Roboto Th"/>
                <a:cs typeface="Roboto Th"/>
              </a:rPr>
              <a:t> </a:t>
            </a:r>
            <a:r>
              <a:rPr sz="800" dirty="0">
                <a:solidFill>
                  <a:srgbClr val="0054A6"/>
                </a:solidFill>
                <a:latin typeface="Roboto Th"/>
                <a:cs typeface="Roboto Th"/>
              </a:rPr>
              <a:t>/</a:t>
            </a:r>
            <a:r>
              <a:rPr sz="800" spc="-10" dirty="0">
                <a:solidFill>
                  <a:srgbClr val="0054A6"/>
                </a:solidFill>
                <a:latin typeface="Roboto Th"/>
                <a:cs typeface="Roboto Th"/>
              </a:rPr>
              <a:t> Jandarma)</a:t>
            </a:r>
            <a:endParaRPr sz="800">
              <a:latin typeface="Roboto Th"/>
              <a:cs typeface="Roboto Th"/>
            </a:endParaRPr>
          </a:p>
          <a:p>
            <a:pPr marL="240656" indent="-227956">
              <a:spcBef>
                <a:spcPts val="310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Aile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ve</a:t>
            </a:r>
            <a:r>
              <a:rPr sz="800" b="1" spc="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Sosyal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Hizmetler</a:t>
            </a:r>
            <a:r>
              <a:rPr sz="800" b="1" spc="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İl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Müdürlükleri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05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Alo</a:t>
            </a:r>
            <a:r>
              <a:rPr sz="800" b="1" spc="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183</a:t>
            </a:r>
            <a:r>
              <a:rPr sz="800" b="1" spc="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Sosyal</a:t>
            </a:r>
            <a:r>
              <a:rPr sz="800" b="1" spc="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Destek</a:t>
            </a:r>
            <a:r>
              <a:rPr sz="800" b="1" spc="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Hattı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10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Şiddet</a:t>
            </a:r>
            <a:r>
              <a:rPr sz="800" b="1" spc="2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Önleme</a:t>
            </a:r>
            <a:r>
              <a:rPr sz="800" b="1" spc="3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ve</a:t>
            </a:r>
            <a:r>
              <a:rPr sz="800" b="1" spc="2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İzleme</a:t>
            </a:r>
            <a:r>
              <a:rPr sz="800" b="1" spc="3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Merkezleri</a:t>
            </a:r>
            <a:r>
              <a:rPr sz="800" b="1" spc="2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(ȘÖNİM)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05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Sağlık</a:t>
            </a:r>
            <a:r>
              <a:rPr sz="800" b="1" spc="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Kuruluşları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09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Adli</a:t>
            </a:r>
            <a:r>
              <a:rPr sz="800" b="1" spc="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Kurumlar</a:t>
            </a:r>
            <a:r>
              <a:rPr sz="800" b="1" spc="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spc="-45" dirty="0">
                <a:solidFill>
                  <a:srgbClr val="0054A6"/>
                </a:solidFill>
                <a:latin typeface="Roboto Th"/>
                <a:cs typeface="Roboto Th"/>
              </a:rPr>
              <a:t>(Cumhuriyet</a:t>
            </a:r>
            <a:r>
              <a:rPr sz="800" spc="5" dirty="0">
                <a:solidFill>
                  <a:srgbClr val="0054A6"/>
                </a:solidFill>
                <a:latin typeface="Roboto Th"/>
                <a:cs typeface="Roboto Th"/>
              </a:rPr>
              <a:t> </a:t>
            </a:r>
            <a:r>
              <a:rPr sz="800" spc="-25" dirty="0">
                <a:solidFill>
                  <a:srgbClr val="0054A6"/>
                </a:solidFill>
                <a:latin typeface="Roboto Th"/>
                <a:cs typeface="Roboto Th"/>
              </a:rPr>
              <a:t>Başsavcılığı,</a:t>
            </a:r>
            <a:r>
              <a:rPr sz="800" dirty="0">
                <a:solidFill>
                  <a:srgbClr val="0054A6"/>
                </a:solidFill>
                <a:latin typeface="Roboto Th"/>
                <a:cs typeface="Roboto Th"/>
              </a:rPr>
              <a:t> Aile</a:t>
            </a:r>
            <a:r>
              <a:rPr sz="800" spc="5" dirty="0">
                <a:solidFill>
                  <a:srgbClr val="0054A6"/>
                </a:solidFill>
                <a:latin typeface="Roboto Th"/>
                <a:cs typeface="Roboto Th"/>
              </a:rPr>
              <a:t> </a:t>
            </a:r>
            <a:r>
              <a:rPr sz="800" spc="-10" dirty="0">
                <a:solidFill>
                  <a:srgbClr val="0054A6"/>
                </a:solidFill>
                <a:latin typeface="Roboto Th"/>
                <a:cs typeface="Roboto Th"/>
              </a:rPr>
              <a:t>Mahkemeleri)</a:t>
            </a:r>
            <a:endParaRPr sz="800">
              <a:latin typeface="Roboto Th"/>
              <a:cs typeface="Roboto Th"/>
            </a:endParaRPr>
          </a:p>
          <a:p>
            <a:pPr marL="240656" indent="-227956">
              <a:spcBef>
                <a:spcPts val="305"/>
              </a:spcBef>
              <a:buChar char="•"/>
              <a:tabLst>
                <a:tab pos="240656" algn="l"/>
              </a:tabLst>
            </a:pP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Valilikler/Kaymakamlıklar</a:t>
            </a:r>
            <a:endParaRPr sz="800">
              <a:latin typeface="Roboto Cn"/>
              <a:cs typeface="Roboto Cn"/>
            </a:endParaRPr>
          </a:p>
          <a:p>
            <a:pPr marL="240656" indent="-227956">
              <a:spcBef>
                <a:spcPts val="309"/>
              </a:spcBef>
              <a:buChar char="•"/>
              <a:tabLst>
                <a:tab pos="240656" algn="l"/>
              </a:tabLst>
            </a:pP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Kadın</a:t>
            </a:r>
            <a:r>
              <a:rPr sz="800" b="1" spc="-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0054A6"/>
                </a:solidFill>
                <a:latin typeface="Roboto Cn"/>
                <a:cs typeface="Roboto Cn"/>
              </a:rPr>
              <a:t>Danışma</a:t>
            </a:r>
            <a:r>
              <a:rPr sz="800" b="1" spc="-1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0054A6"/>
                </a:solidFill>
                <a:latin typeface="Roboto Cn"/>
                <a:cs typeface="Roboto Cn"/>
              </a:rPr>
              <a:t>Merkezleri</a:t>
            </a:r>
            <a:endParaRPr sz="800">
              <a:latin typeface="Roboto Cn"/>
              <a:cs typeface="Roboto C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3132" y="1824367"/>
          <a:ext cx="2872739" cy="3601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/>
                <a:gridCol w="1118870"/>
                <a:gridCol w="840739"/>
              </a:tblGrid>
              <a:tr h="738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EA2426"/>
                      </a:solidFill>
                      <a:prstDash val="solid"/>
                    </a:lnR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R w="3175">
                      <a:solidFill>
                        <a:srgbClr val="EA2426"/>
                      </a:solidFill>
                      <a:prstDash val="solid"/>
                    </a:lnR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</a:tr>
              <a:tr h="98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EA2426"/>
                      </a:solidFill>
                      <a:prstDash val="solid"/>
                    </a:lnR>
                    <a:lnT w="3175">
                      <a:solidFill>
                        <a:srgbClr val="EA2426"/>
                      </a:solidFill>
                      <a:prstDash val="solid"/>
                    </a:lnT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R w="3175">
                      <a:solidFill>
                        <a:srgbClr val="EA2426"/>
                      </a:solidFill>
                      <a:prstDash val="solid"/>
                    </a:lnR>
                    <a:lnT w="3175">
                      <a:solidFill>
                        <a:srgbClr val="EA2426"/>
                      </a:solidFill>
                      <a:prstDash val="solid"/>
                    </a:lnT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T w="3175">
                      <a:solidFill>
                        <a:srgbClr val="EA2426"/>
                      </a:solidFill>
                      <a:prstDash val="solid"/>
                    </a:lnT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</a:tr>
              <a:tr h="98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EA2426"/>
                      </a:solidFill>
                      <a:prstDash val="solid"/>
                    </a:lnR>
                    <a:lnT w="3175">
                      <a:solidFill>
                        <a:srgbClr val="EA2426"/>
                      </a:solidFill>
                      <a:prstDash val="solid"/>
                    </a:lnT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R w="3175">
                      <a:solidFill>
                        <a:srgbClr val="EA2426"/>
                      </a:solidFill>
                      <a:prstDash val="solid"/>
                    </a:lnR>
                    <a:lnT w="3175">
                      <a:solidFill>
                        <a:srgbClr val="EA2426"/>
                      </a:solidFill>
                      <a:prstDash val="solid"/>
                    </a:lnT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T w="3175">
                      <a:solidFill>
                        <a:srgbClr val="EA2426"/>
                      </a:solidFill>
                      <a:prstDash val="solid"/>
                    </a:lnT>
                    <a:lnB w="3175">
                      <a:solidFill>
                        <a:srgbClr val="EA2426"/>
                      </a:solidFill>
                      <a:prstDash val="solid"/>
                    </a:lnB>
                  </a:tcPr>
                </a:tc>
              </a:tr>
              <a:tr h="886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EA2426"/>
                      </a:solidFill>
                      <a:prstDash val="solid"/>
                    </a:lnR>
                    <a:lnT w="3175">
                      <a:solidFill>
                        <a:srgbClr val="EA242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R w="3175">
                      <a:solidFill>
                        <a:srgbClr val="EA2426"/>
                      </a:solidFill>
                      <a:prstDash val="solid"/>
                    </a:lnR>
                    <a:lnT w="3175">
                      <a:solidFill>
                        <a:srgbClr val="EA242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EA2426"/>
                      </a:solidFill>
                      <a:prstDash val="solid"/>
                    </a:lnL>
                    <a:lnT w="3175">
                      <a:solidFill>
                        <a:srgbClr val="EA242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758" y="-366749"/>
            <a:ext cx="3196400" cy="2185534"/>
          </a:xfrm>
          <a:prstGeom prst="rect">
            <a:avLst/>
          </a:prstGeom>
        </p:spPr>
        <p:txBody>
          <a:bodyPr vert="horz" wrap="square" lIns="0" tIns="9524" rIns="0" bIns="0" rtlCol="0">
            <a:spAutoFit/>
          </a:bodyPr>
          <a:lstStyle/>
          <a:p>
            <a:pPr marL="12700" marR="5079" algn="ctr">
              <a:lnSpc>
                <a:spcPct val="100699"/>
              </a:lnSpc>
              <a:spcBef>
                <a:spcPts val="75"/>
              </a:spcBef>
            </a:pPr>
            <a:r>
              <a:rPr dirty="0"/>
              <a:t>Şiddet</a:t>
            </a:r>
            <a:r>
              <a:rPr spc="-95" dirty="0"/>
              <a:t> </a:t>
            </a:r>
            <a:r>
              <a:rPr dirty="0"/>
              <a:t>Mağduru</a:t>
            </a:r>
            <a:r>
              <a:rPr spc="-90" dirty="0"/>
              <a:t> </a:t>
            </a:r>
            <a:r>
              <a:rPr dirty="0"/>
              <a:t>ve</a:t>
            </a:r>
            <a:r>
              <a:rPr spc="-150" dirty="0"/>
              <a:t> </a:t>
            </a:r>
            <a:r>
              <a:rPr spc="-10" dirty="0"/>
              <a:t>Tanıklarının </a:t>
            </a:r>
            <a:r>
              <a:rPr dirty="0"/>
              <a:t>Başvurabileceği</a:t>
            </a:r>
            <a:r>
              <a:rPr spc="85" dirty="0"/>
              <a:t> </a:t>
            </a:r>
            <a:r>
              <a:rPr dirty="0"/>
              <a:t>Yerler</a:t>
            </a:r>
            <a:r>
              <a:rPr spc="85" dirty="0"/>
              <a:t> </a:t>
            </a:r>
            <a:r>
              <a:rPr spc="-25" dirty="0"/>
              <a:t>ve </a:t>
            </a:r>
            <a:r>
              <a:rPr spc="-10" dirty="0"/>
              <a:t>Uygulamalar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93905" y="1961211"/>
            <a:ext cx="450215" cy="450216"/>
            <a:chOff x="493902" y="1961208"/>
            <a:chExt cx="450215" cy="450215"/>
          </a:xfrm>
        </p:grpSpPr>
        <p:sp>
          <p:nvSpPr>
            <p:cNvPr id="6" name="object 6"/>
            <p:cNvSpPr/>
            <p:nvPr/>
          </p:nvSpPr>
          <p:spPr>
            <a:xfrm>
              <a:off x="493902" y="1961208"/>
              <a:ext cx="450215" cy="450215"/>
            </a:xfrm>
            <a:custGeom>
              <a:avLst/>
              <a:gdLst/>
              <a:ahLst/>
              <a:cxnLst/>
              <a:rect l="l" t="t" r="r" b="b"/>
              <a:pathLst>
                <a:path w="450215" h="450214">
                  <a:moveTo>
                    <a:pt x="449630" y="0"/>
                  </a:moveTo>
                  <a:lnTo>
                    <a:pt x="61099" y="0"/>
                  </a:lnTo>
                  <a:lnTo>
                    <a:pt x="37311" y="4801"/>
                  </a:lnTo>
                  <a:lnTo>
                    <a:pt x="17891" y="17895"/>
                  </a:lnTo>
                  <a:lnTo>
                    <a:pt x="4799" y="37317"/>
                  </a:lnTo>
                  <a:lnTo>
                    <a:pt x="0" y="61099"/>
                  </a:lnTo>
                  <a:lnTo>
                    <a:pt x="0" y="388531"/>
                  </a:lnTo>
                  <a:lnTo>
                    <a:pt x="4799" y="412313"/>
                  </a:lnTo>
                  <a:lnTo>
                    <a:pt x="17891" y="431734"/>
                  </a:lnTo>
                  <a:lnTo>
                    <a:pt x="37311" y="444829"/>
                  </a:lnTo>
                  <a:lnTo>
                    <a:pt x="61099" y="449630"/>
                  </a:lnTo>
                  <a:lnTo>
                    <a:pt x="388518" y="449630"/>
                  </a:lnTo>
                  <a:lnTo>
                    <a:pt x="412302" y="444829"/>
                  </a:lnTo>
                  <a:lnTo>
                    <a:pt x="431728" y="431734"/>
                  </a:lnTo>
                  <a:lnTo>
                    <a:pt x="437817" y="422706"/>
                  </a:lnTo>
                  <a:lnTo>
                    <a:pt x="68287" y="422706"/>
                  </a:lnTo>
                  <a:lnTo>
                    <a:pt x="52182" y="419456"/>
                  </a:lnTo>
                  <a:lnTo>
                    <a:pt x="39025" y="410591"/>
                  </a:lnTo>
                  <a:lnTo>
                    <a:pt x="30152" y="397439"/>
                  </a:lnTo>
                  <a:lnTo>
                    <a:pt x="26898" y="381330"/>
                  </a:lnTo>
                  <a:lnTo>
                    <a:pt x="26898" y="290690"/>
                  </a:lnTo>
                  <a:lnTo>
                    <a:pt x="449630" y="290690"/>
                  </a:lnTo>
                  <a:lnTo>
                    <a:pt x="449630" y="250139"/>
                  </a:lnTo>
                  <a:lnTo>
                    <a:pt x="97370" y="250139"/>
                  </a:lnTo>
                  <a:lnTo>
                    <a:pt x="97370" y="126530"/>
                  </a:lnTo>
                  <a:lnTo>
                    <a:pt x="71628" y="126530"/>
                  </a:lnTo>
                  <a:lnTo>
                    <a:pt x="71628" y="79184"/>
                  </a:lnTo>
                  <a:lnTo>
                    <a:pt x="109042" y="56426"/>
                  </a:lnTo>
                  <a:lnTo>
                    <a:pt x="292286" y="56426"/>
                  </a:lnTo>
                  <a:lnTo>
                    <a:pt x="310070" y="53924"/>
                  </a:lnTo>
                  <a:lnTo>
                    <a:pt x="449630" y="53924"/>
                  </a:lnTo>
                  <a:lnTo>
                    <a:pt x="449630" y="0"/>
                  </a:lnTo>
                  <a:close/>
                </a:path>
                <a:path w="450215" h="450214">
                  <a:moveTo>
                    <a:pt x="449630" y="290690"/>
                  </a:moveTo>
                  <a:lnTo>
                    <a:pt x="422706" y="290690"/>
                  </a:lnTo>
                  <a:lnTo>
                    <a:pt x="422706" y="381330"/>
                  </a:lnTo>
                  <a:lnTo>
                    <a:pt x="419454" y="397439"/>
                  </a:lnTo>
                  <a:lnTo>
                    <a:pt x="410584" y="410591"/>
                  </a:lnTo>
                  <a:lnTo>
                    <a:pt x="397428" y="419456"/>
                  </a:lnTo>
                  <a:lnTo>
                    <a:pt x="381317" y="422706"/>
                  </a:lnTo>
                  <a:lnTo>
                    <a:pt x="437817" y="422706"/>
                  </a:lnTo>
                  <a:lnTo>
                    <a:pt x="444827" y="412313"/>
                  </a:lnTo>
                  <a:lnTo>
                    <a:pt x="449630" y="388531"/>
                  </a:lnTo>
                  <a:lnTo>
                    <a:pt x="449630" y="290690"/>
                  </a:lnTo>
                  <a:close/>
                </a:path>
                <a:path w="450215" h="450214">
                  <a:moveTo>
                    <a:pt x="197294" y="56426"/>
                  </a:moveTo>
                  <a:lnTo>
                    <a:pt x="141503" y="56426"/>
                  </a:lnTo>
                  <a:lnTo>
                    <a:pt x="141503" y="250139"/>
                  </a:lnTo>
                  <a:lnTo>
                    <a:pt x="185635" y="250139"/>
                  </a:lnTo>
                  <a:lnTo>
                    <a:pt x="185635" y="126530"/>
                  </a:lnTo>
                  <a:lnTo>
                    <a:pt x="159880" y="126530"/>
                  </a:lnTo>
                  <a:lnTo>
                    <a:pt x="159880" y="79184"/>
                  </a:lnTo>
                  <a:lnTo>
                    <a:pt x="197294" y="56426"/>
                  </a:lnTo>
                  <a:close/>
                </a:path>
                <a:path w="450215" h="450214">
                  <a:moveTo>
                    <a:pt x="292286" y="56426"/>
                  </a:moveTo>
                  <a:lnTo>
                    <a:pt x="229768" y="56426"/>
                  </a:lnTo>
                  <a:lnTo>
                    <a:pt x="229768" y="250139"/>
                  </a:lnTo>
                  <a:lnTo>
                    <a:pt x="251523" y="250139"/>
                  </a:lnTo>
                  <a:lnTo>
                    <a:pt x="251523" y="221830"/>
                  </a:lnTo>
                  <a:lnTo>
                    <a:pt x="263622" y="181553"/>
                  </a:lnTo>
                  <a:lnTo>
                    <a:pt x="290239" y="151701"/>
                  </a:lnTo>
                  <a:lnTo>
                    <a:pt x="316856" y="129783"/>
                  </a:lnTo>
                  <a:lnTo>
                    <a:pt x="323443" y="120815"/>
                  </a:lnTo>
                  <a:lnTo>
                    <a:pt x="285661" y="120815"/>
                  </a:lnTo>
                  <a:lnTo>
                    <a:pt x="246532" y="97777"/>
                  </a:lnTo>
                  <a:lnTo>
                    <a:pt x="257908" y="79448"/>
                  </a:lnTo>
                  <a:lnTo>
                    <a:pt x="271543" y="65649"/>
                  </a:lnTo>
                  <a:lnTo>
                    <a:pt x="288557" y="56950"/>
                  </a:lnTo>
                  <a:lnTo>
                    <a:pt x="292286" y="56426"/>
                  </a:lnTo>
                  <a:close/>
                </a:path>
                <a:path w="450215" h="450214">
                  <a:moveTo>
                    <a:pt x="449630" y="53924"/>
                  </a:moveTo>
                  <a:lnTo>
                    <a:pt x="310070" y="53924"/>
                  </a:lnTo>
                  <a:lnTo>
                    <a:pt x="335519" y="57857"/>
                  </a:lnTo>
                  <a:lnTo>
                    <a:pt x="356044" y="69362"/>
                  </a:lnTo>
                  <a:lnTo>
                    <a:pt x="369749" y="87994"/>
                  </a:lnTo>
                  <a:lnTo>
                    <a:pt x="374738" y="113309"/>
                  </a:lnTo>
                  <a:lnTo>
                    <a:pt x="364652" y="144897"/>
                  </a:lnTo>
                  <a:lnTo>
                    <a:pt x="341922" y="167224"/>
                  </a:lnTo>
                  <a:lnTo>
                    <a:pt x="317838" y="185907"/>
                  </a:lnTo>
                  <a:lnTo>
                    <a:pt x="303695" y="206565"/>
                  </a:lnTo>
                  <a:lnTo>
                    <a:pt x="376694" y="206565"/>
                  </a:lnTo>
                  <a:lnTo>
                    <a:pt x="376694" y="250139"/>
                  </a:lnTo>
                  <a:lnTo>
                    <a:pt x="449630" y="250139"/>
                  </a:lnTo>
                  <a:lnTo>
                    <a:pt x="449630" y="53924"/>
                  </a:lnTo>
                  <a:close/>
                </a:path>
                <a:path w="450215" h="450214">
                  <a:moveTo>
                    <a:pt x="97370" y="113588"/>
                  </a:moveTo>
                  <a:lnTo>
                    <a:pt x="93623" y="115419"/>
                  </a:lnTo>
                  <a:lnTo>
                    <a:pt x="71628" y="126530"/>
                  </a:lnTo>
                  <a:lnTo>
                    <a:pt x="97370" y="126530"/>
                  </a:lnTo>
                  <a:lnTo>
                    <a:pt x="97370" y="113588"/>
                  </a:lnTo>
                  <a:close/>
                </a:path>
                <a:path w="450215" h="450214">
                  <a:moveTo>
                    <a:pt x="185635" y="113588"/>
                  </a:moveTo>
                  <a:lnTo>
                    <a:pt x="181888" y="115419"/>
                  </a:lnTo>
                  <a:lnTo>
                    <a:pt x="159880" y="126530"/>
                  </a:lnTo>
                  <a:lnTo>
                    <a:pt x="185635" y="126530"/>
                  </a:lnTo>
                  <a:lnTo>
                    <a:pt x="185635" y="113588"/>
                  </a:lnTo>
                  <a:close/>
                </a:path>
                <a:path w="450215" h="450214">
                  <a:moveTo>
                    <a:pt x="319239" y="98056"/>
                  </a:moveTo>
                  <a:lnTo>
                    <a:pt x="310362" y="98056"/>
                  </a:lnTo>
                  <a:lnTo>
                    <a:pt x="301780" y="100362"/>
                  </a:lnTo>
                  <a:lnTo>
                    <a:pt x="294782" y="106102"/>
                  </a:lnTo>
                  <a:lnTo>
                    <a:pt x="289544" y="113309"/>
                  </a:lnTo>
                  <a:lnTo>
                    <a:pt x="289358" y="113588"/>
                  </a:lnTo>
                  <a:lnTo>
                    <a:pt x="285661" y="120815"/>
                  </a:lnTo>
                  <a:lnTo>
                    <a:pt x="323443" y="120815"/>
                  </a:lnTo>
                  <a:lnTo>
                    <a:pt x="328955" y="113309"/>
                  </a:lnTo>
                  <a:lnTo>
                    <a:pt x="328955" y="103606"/>
                  </a:lnTo>
                  <a:lnTo>
                    <a:pt x="319239" y="98056"/>
                  </a:lnTo>
                  <a:close/>
                </a:path>
              </a:pathLst>
            </a:custGeom>
            <a:solidFill>
              <a:srgbClr val="ED2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128" y="2266820"/>
              <a:ext cx="169166" cy="10929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4803" y="1927829"/>
            <a:ext cx="516420" cy="51640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46375" y="3780883"/>
            <a:ext cx="562610" cy="508001"/>
            <a:chOff x="1546374" y="3780876"/>
            <a:chExt cx="562610" cy="508000"/>
          </a:xfrm>
        </p:grpSpPr>
        <p:sp>
          <p:nvSpPr>
            <p:cNvPr id="10" name="object 10"/>
            <p:cNvSpPr/>
            <p:nvPr/>
          </p:nvSpPr>
          <p:spPr>
            <a:xfrm>
              <a:off x="1546374" y="3975692"/>
              <a:ext cx="241935" cy="311150"/>
            </a:xfrm>
            <a:custGeom>
              <a:avLst/>
              <a:gdLst/>
              <a:ahLst/>
              <a:cxnLst/>
              <a:rect l="l" t="t" r="r" b="b"/>
              <a:pathLst>
                <a:path w="241935" h="311150">
                  <a:moveTo>
                    <a:pt x="10731" y="0"/>
                  </a:moveTo>
                  <a:lnTo>
                    <a:pt x="8280" y="673"/>
                  </a:lnTo>
                  <a:lnTo>
                    <a:pt x="4902" y="3784"/>
                  </a:lnTo>
                  <a:lnTo>
                    <a:pt x="4000" y="6426"/>
                  </a:lnTo>
                  <a:lnTo>
                    <a:pt x="4220" y="25104"/>
                  </a:lnTo>
                  <a:lnTo>
                    <a:pt x="3579" y="40717"/>
                  </a:lnTo>
                  <a:lnTo>
                    <a:pt x="0" y="84962"/>
                  </a:lnTo>
                  <a:lnTo>
                    <a:pt x="203" y="90042"/>
                  </a:lnTo>
                  <a:lnTo>
                    <a:pt x="11936" y="118096"/>
                  </a:lnTo>
                  <a:lnTo>
                    <a:pt x="40654" y="177980"/>
                  </a:lnTo>
                  <a:lnTo>
                    <a:pt x="74820" y="209786"/>
                  </a:lnTo>
                  <a:lnTo>
                    <a:pt x="120398" y="236242"/>
                  </a:lnTo>
                  <a:lnTo>
                    <a:pt x="133113" y="244197"/>
                  </a:lnTo>
                  <a:lnTo>
                    <a:pt x="143939" y="252335"/>
                  </a:lnTo>
                  <a:lnTo>
                    <a:pt x="152133" y="260858"/>
                  </a:lnTo>
                  <a:lnTo>
                    <a:pt x="154241" y="263664"/>
                  </a:lnTo>
                  <a:lnTo>
                    <a:pt x="155308" y="269354"/>
                  </a:lnTo>
                  <a:lnTo>
                    <a:pt x="155308" y="282320"/>
                  </a:lnTo>
                  <a:lnTo>
                    <a:pt x="154558" y="293039"/>
                  </a:lnTo>
                  <a:lnTo>
                    <a:pt x="175664" y="300190"/>
                  </a:lnTo>
                  <a:lnTo>
                    <a:pt x="197234" y="305593"/>
                  </a:lnTo>
                  <a:lnTo>
                    <a:pt x="219199" y="309234"/>
                  </a:lnTo>
                  <a:lnTo>
                    <a:pt x="241490" y="311099"/>
                  </a:lnTo>
                  <a:lnTo>
                    <a:pt x="241143" y="285167"/>
                  </a:lnTo>
                  <a:lnTo>
                    <a:pt x="238848" y="237070"/>
                  </a:lnTo>
                  <a:lnTo>
                    <a:pt x="219963" y="199415"/>
                  </a:lnTo>
                  <a:lnTo>
                    <a:pt x="191325" y="177126"/>
                  </a:lnTo>
                  <a:lnTo>
                    <a:pt x="191325" y="211226"/>
                  </a:lnTo>
                  <a:lnTo>
                    <a:pt x="135343" y="211226"/>
                  </a:lnTo>
                  <a:lnTo>
                    <a:pt x="135343" y="154660"/>
                  </a:lnTo>
                  <a:lnTo>
                    <a:pt x="124180" y="150152"/>
                  </a:lnTo>
                  <a:lnTo>
                    <a:pt x="120256" y="148805"/>
                  </a:lnTo>
                  <a:lnTo>
                    <a:pt x="115100" y="146196"/>
                  </a:lnTo>
                  <a:lnTo>
                    <a:pt x="109042" y="141544"/>
                  </a:lnTo>
                  <a:lnTo>
                    <a:pt x="101964" y="134754"/>
                  </a:lnTo>
                  <a:lnTo>
                    <a:pt x="91452" y="123050"/>
                  </a:lnTo>
                  <a:lnTo>
                    <a:pt x="81813" y="110248"/>
                  </a:lnTo>
                  <a:lnTo>
                    <a:pt x="70567" y="99326"/>
                  </a:lnTo>
                  <a:lnTo>
                    <a:pt x="36080" y="83413"/>
                  </a:lnTo>
                  <a:lnTo>
                    <a:pt x="32384" y="84835"/>
                  </a:lnTo>
                  <a:lnTo>
                    <a:pt x="30378" y="88290"/>
                  </a:lnTo>
                  <a:lnTo>
                    <a:pt x="30479" y="89738"/>
                  </a:lnTo>
                  <a:lnTo>
                    <a:pt x="35293" y="97510"/>
                  </a:lnTo>
                  <a:lnTo>
                    <a:pt x="44640" y="110121"/>
                  </a:lnTo>
                  <a:lnTo>
                    <a:pt x="59067" y="134988"/>
                  </a:lnTo>
                  <a:lnTo>
                    <a:pt x="65747" y="143141"/>
                  </a:lnTo>
                  <a:lnTo>
                    <a:pt x="75349" y="152742"/>
                  </a:lnTo>
                  <a:lnTo>
                    <a:pt x="77012" y="155105"/>
                  </a:lnTo>
                  <a:lnTo>
                    <a:pt x="76161" y="156375"/>
                  </a:lnTo>
                  <a:lnTo>
                    <a:pt x="74739" y="157911"/>
                  </a:lnTo>
                  <a:lnTo>
                    <a:pt x="55994" y="143814"/>
                  </a:lnTo>
                  <a:lnTo>
                    <a:pt x="52006" y="139077"/>
                  </a:lnTo>
                  <a:lnTo>
                    <a:pt x="40817" y="122351"/>
                  </a:lnTo>
                  <a:lnTo>
                    <a:pt x="21577" y="96418"/>
                  </a:lnTo>
                  <a:lnTo>
                    <a:pt x="17271" y="88353"/>
                  </a:lnTo>
                  <a:lnTo>
                    <a:pt x="17373" y="83667"/>
                  </a:lnTo>
                  <a:lnTo>
                    <a:pt x="23545" y="76263"/>
                  </a:lnTo>
                  <a:lnTo>
                    <a:pt x="31407" y="73799"/>
                  </a:lnTo>
                  <a:lnTo>
                    <a:pt x="26441" y="32588"/>
                  </a:lnTo>
                  <a:lnTo>
                    <a:pt x="21412" y="6591"/>
                  </a:lnTo>
                  <a:lnTo>
                    <a:pt x="18033" y="939"/>
                  </a:lnTo>
                  <a:lnTo>
                    <a:pt x="10731" y="0"/>
                  </a:lnTo>
                  <a:close/>
                </a:path>
              </a:pathLst>
            </a:custGeom>
            <a:solidFill>
              <a:srgbClr val="EA2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3621" y="3889775"/>
              <a:ext cx="177323" cy="1122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92694" y="3780878"/>
              <a:ext cx="516255" cy="508000"/>
            </a:xfrm>
            <a:custGeom>
              <a:avLst/>
              <a:gdLst/>
              <a:ahLst/>
              <a:cxnLst/>
              <a:rect l="l" t="t" r="r" b="b"/>
              <a:pathLst>
                <a:path w="516255" h="508000">
                  <a:moveTo>
                    <a:pt x="17399" y="159854"/>
                  </a:moveTo>
                  <a:lnTo>
                    <a:pt x="15151" y="157073"/>
                  </a:lnTo>
                  <a:lnTo>
                    <a:pt x="12255" y="157302"/>
                  </a:lnTo>
                  <a:lnTo>
                    <a:pt x="5969" y="178600"/>
                  </a:lnTo>
                  <a:lnTo>
                    <a:pt x="1841" y="200761"/>
                  </a:lnTo>
                  <a:lnTo>
                    <a:pt x="0" y="223697"/>
                  </a:lnTo>
                  <a:lnTo>
                    <a:pt x="1079" y="263867"/>
                  </a:lnTo>
                  <a:lnTo>
                    <a:pt x="1498" y="261581"/>
                  </a:lnTo>
                  <a:lnTo>
                    <a:pt x="2108" y="236334"/>
                  </a:lnTo>
                  <a:lnTo>
                    <a:pt x="3378" y="216141"/>
                  </a:lnTo>
                  <a:lnTo>
                    <a:pt x="6400" y="196621"/>
                  </a:lnTo>
                  <a:lnTo>
                    <a:pt x="11112" y="177850"/>
                  </a:lnTo>
                  <a:lnTo>
                    <a:pt x="17399" y="159854"/>
                  </a:lnTo>
                  <a:close/>
                </a:path>
                <a:path w="516255" h="508000">
                  <a:moveTo>
                    <a:pt x="516128" y="229146"/>
                  </a:moveTo>
                  <a:lnTo>
                    <a:pt x="513969" y="216814"/>
                  </a:lnTo>
                  <a:lnTo>
                    <a:pt x="507987" y="206273"/>
                  </a:lnTo>
                  <a:lnTo>
                    <a:pt x="498970" y="198272"/>
                  </a:lnTo>
                  <a:lnTo>
                    <a:pt x="487692" y="193573"/>
                  </a:lnTo>
                  <a:lnTo>
                    <a:pt x="472300" y="147980"/>
                  </a:lnTo>
                  <a:lnTo>
                    <a:pt x="448856" y="106768"/>
                  </a:lnTo>
                  <a:lnTo>
                    <a:pt x="418299" y="70891"/>
                  </a:lnTo>
                  <a:lnTo>
                    <a:pt x="381571" y="41313"/>
                  </a:lnTo>
                  <a:lnTo>
                    <a:pt x="339661" y="18999"/>
                  </a:lnTo>
                  <a:lnTo>
                    <a:pt x="293497" y="4914"/>
                  </a:lnTo>
                  <a:lnTo>
                    <a:pt x="244043" y="0"/>
                  </a:lnTo>
                  <a:lnTo>
                    <a:pt x="193433" y="4965"/>
                  </a:lnTo>
                  <a:lnTo>
                    <a:pt x="146138" y="19240"/>
                  </a:lnTo>
                  <a:lnTo>
                    <a:pt x="103390" y="41897"/>
                  </a:lnTo>
                  <a:lnTo>
                    <a:pt x="66408" y="72009"/>
                  </a:lnTo>
                  <a:lnTo>
                    <a:pt x="36423" y="108635"/>
                  </a:lnTo>
                  <a:lnTo>
                    <a:pt x="37071" y="122237"/>
                  </a:lnTo>
                  <a:lnTo>
                    <a:pt x="66827" y="86131"/>
                  </a:lnTo>
                  <a:lnTo>
                    <a:pt x="103682" y="56718"/>
                  </a:lnTo>
                  <a:lnTo>
                    <a:pt x="146367" y="34772"/>
                  </a:lnTo>
                  <a:lnTo>
                    <a:pt x="193573" y="21043"/>
                  </a:lnTo>
                  <a:lnTo>
                    <a:pt x="244043" y="16294"/>
                  </a:lnTo>
                  <a:lnTo>
                    <a:pt x="289775" y="20789"/>
                  </a:lnTo>
                  <a:lnTo>
                    <a:pt x="332511" y="33667"/>
                  </a:lnTo>
                  <a:lnTo>
                    <a:pt x="371386" y="54089"/>
                  </a:lnTo>
                  <a:lnTo>
                    <a:pt x="405536" y="81165"/>
                  </a:lnTo>
                  <a:lnTo>
                    <a:pt x="434098" y="114046"/>
                  </a:lnTo>
                  <a:lnTo>
                    <a:pt x="456209" y="151841"/>
                  </a:lnTo>
                  <a:lnTo>
                    <a:pt x="471004" y="193713"/>
                  </a:lnTo>
                  <a:lnTo>
                    <a:pt x="459879" y="198488"/>
                  </a:lnTo>
                  <a:lnTo>
                    <a:pt x="451015" y="206463"/>
                  </a:lnTo>
                  <a:lnTo>
                    <a:pt x="445147" y="216928"/>
                  </a:lnTo>
                  <a:lnTo>
                    <a:pt x="443026" y="229146"/>
                  </a:lnTo>
                  <a:lnTo>
                    <a:pt x="443026" y="271221"/>
                  </a:lnTo>
                  <a:lnTo>
                    <a:pt x="445147" y="283451"/>
                  </a:lnTo>
                  <a:lnTo>
                    <a:pt x="451015" y="293916"/>
                  </a:lnTo>
                  <a:lnTo>
                    <a:pt x="459879" y="301904"/>
                  </a:lnTo>
                  <a:lnTo>
                    <a:pt x="471004" y="306654"/>
                  </a:lnTo>
                  <a:lnTo>
                    <a:pt x="455942" y="349097"/>
                  </a:lnTo>
                  <a:lnTo>
                    <a:pt x="433362" y="387337"/>
                  </a:lnTo>
                  <a:lnTo>
                    <a:pt x="404164" y="420471"/>
                  </a:lnTo>
                  <a:lnTo>
                    <a:pt x="369265" y="447598"/>
                  </a:lnTo>
                  <a:lnTo>
                    <a:pt x="329552" y="467842"/>
                  </a:lnTo>
                  <a:lnTo>
                    <a:pt x="285940" y="480263"/>
                  </a:lnTo>
                  <a:lnTo>
                    <a:pt x="282765" y="475488"/>
                  </a:lnTo>
                  <a:lnTo>
                    <a:pt x="277342" y="472274"/>
                  </a:lnTo>
                  <a:lnTo>
                    <a:pt x="235737" y="472274"/>
                  </a:lnTo>
                  <a:lnTo>
                    <a:pt x="228346" y="473900"/>
                  </a:lnTo>
                  <a:lnTo>
                    <a:pt x="222465" y="478294"/>
                  </a:lnTo>
                  <a:lnTo>
                    <a:pt x="218821" y="484695"/>
                  </a:lnTo>
                  <a:lnTo>
                    <a:pt x="218160" y="492391"/>
                  </a:lnTo>
                  <a:lnTo>
                    <a:pt x="219341" y="501319"/>
                  </a:lnTo>
                  <a:lnTo>
                    <a:pt x="227393" y="507746"/>
                  </a:lnTo>
                  <a:lnTo>
                    <a:pt x="278638" y="507746"/>
                  </a:lnTo>
                  <a:lnTo>
                    <a:pt x="285051" y="503047"/>
                  </a:lnTo>
                  <a:lnTo>
                    <a:pt x="287655" y="496506"/>
                  </a:lnTo>
                  <a:lnTo>
                    <a:pt x="335165" y="483133"/>
                  </a:lnTo>
                  <a:lnTo>
                    <a:pt x="378371" y="461111"/>
                  </a:lnTo>
                  <a:lnTo>
                    <a:pt x="416229" y="431444"/>
                  </a:lnTo>
                  <a:lnTo>
                    <a:pt x="447751" y="395160"/>
                  </a:lnTo>
                  <a:lnTo>
                    <a:pt x="471906" y="353275"/>
                  </a:lnTo>
                  <a:lnTo>
                    <a:pt x="487692" y="306793"/>
                  </a:lnTo>
                  <a:lnTo>
                    <a:pt x="498970" y="302094"/>
                  </a:lnTo>
                  <a:lnTo>
                    <a:pt x="507987" y="294106"/>
                  </a:lnTo>
                  <a:lnTo>
                    <a:pt x="513969" y="283565"/>
                  </a:lnTo>
                  <a:lnTo>
                    <a:pt x="516128" y="271221"/>
                  </a:lnTo>
                  <a:lnTo>
                    <a:pt x="516128" y="229146"/>
                  </a:lnTo>
                  <a:close/>
                </a:path>
              </a:pathLst>
            </a:custGeom>
            <a:solidFill>
              <a:srgbClr val="EA2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1031" y="4010943"/>
              <a:ext cx="365417" cy="1763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89504" y="3894594"/>
              <a:ext cx="55244" cy="56515"/>
            </a:xfrm>
            <a:custGeom>
              <a:avLst/>
              <a:gdLst/>
              <a:ahLst/>
              <a:cxnLst/>
              <a:rect l="l" t="t" r="r" b="b"/>
              <a:pathLst>
                <a:path w="55244" h="56514">
                  <a:moveTo>
                    <a:pt x="37198" y="0"/>
                  </a:moveTo>
                  <a:lnTo>
                    <a:pt x="22237" y="12674"/>
                  </a:lnTo>
                  <a:lnTo>
                    <a:pt x="3327" y="7531"/>
                  </a:lnTo>
                  <a:lnTo>
                    <a:pt x="10731" y="25692"/>
                  </a:lnTo>
                  <a:lnTo>
                    <a:pt x="0" y="42087"/>
                  </a:lnTo>
                  <a:lnTo>
                    <a:pt x="16408" y="40855"/>
                  </a:lnTo>
                  <a:lnTo>
                    <a:pt x="19558" y="40639"/>
                  </a:lnTo>
                  <a:lnTo>
                    <a:pt x="31838" y="55918"/>
                  </a:lnTo>
                  <a:lnTo>
                    <a:pt x="36499" y="36868"/>
                  </a:lnTo>
                  <a:lnTo>
                    <a:pt x="54813" y="29933"/>
                  </a:lnTo>
                  <a:lnTo>
                    <a:pt x="38163" y="19596"/>
                  </a:lnTo>
                  <a:lnTo>
                    <a:pt x="37198" y="0"/>
                  </a:lnTo>
                  <a:close/>
                </a:path>
              </a:pathLst>
            </a:custGeom>
            <a:solidFill>
              <a:srgbClr val="EA2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638776" y="2790728"/>
            <a:ext cx="403225" cy="563880"/>
            <a:chOff x="1638773" y="2790728"/>
            <a:chExt cx="403225" cy="56388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9898" y="3189454"/>
              <a:ext cx="80932" cy="1007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38773" y="2790728"/>
              <a:ext cx="403225" cy="563880"/>
            </a:xfrm>
            <a:custGeom>
              <a:avLst/>
              <a:gdLst/>
              <a:ahLst/>
              <a:cxnLst/>
              <a:rect l="l" t="t" r="r" b="b"/>
              <a:pathLst>
                <a:path w="403225" h="563879">
                  <a:moveTo>
                    <a:pt x="72275" y="389890"/>
                  </a:moveTo>
                  <a:lnTo>
                    <a:pt x="63385" y="389890"/>
                  </a:lnTo>
                  <a:lnTo>
                    <a:pt x="65341" y="391160"/>
                  </a:lnTo>
                  <a:lnTo>
                    <a:pt x="67017" y="392430"/>
                  </a:lnTo>
                  <a:lnTo>
                    <a:pt x="72320" y="402590"/>
                  </a:lnTo>
                  <a:lnTo>
                    <a:pt x="77223" y="412750"/>
                  </a:lnTo>
                  <a:lnTo>
                    <a:pt x="81739" y="422910"/>
                  </a:lnTo>
                  <a:lnTo>
                    <a:pt x="88468" y="439420"/>
                  </a:lnTo>
                  <a:lnTo>
                    <a:pt x="95313" y="454660"/>
                  </a:lnTo>
                  <a:lnTo>
                    <a:pt x="125475" y="509270"/>
                  </a:lnTo>
                  <a:lnTo>
                    <a:pt x="175336" y="538480"/>
                  </a:lnTo>
                  <a:lnTo>
                    <a:pt x="184598" y="541020"/>
                  </a:lnTo>
                  <a:lnTo>
                    <a:pt x="191452" y="547370"/>
                  </a:lnTo>
                  <a:lnTo>
                    <a:pt x="196678" y="554990"/>
                  </a:lnTo>
                  <a:lnTo>
                    <a:pt x="201053" y="563880"/>
                  </a:lnTo>
                  <a:lnTo>
                    <a:pt x="202158" y="563880"/>
                  </a:lnTo>
                  <a:lnTo>
                    <a:pt x="206523" y="554990"/>
                  </a:lnTo>
                  <a:lnTo>
                    <a:pt x="209130" y="551180"/>
                  </a:lnTo>
                  <a:lnTo>
                    <a:pt x="201587" y="551180"/>
                  </a:lnTo>
                  <a:lnTo>
                    <a:pt x="198386" y="546100"/>
                  </a:lnTo>
                  <a:lnTo>
                    <a:pt x="188607" y="537210"/>
                  </a:lnTo>
                  <a:lnTo>
                    <a:pt x="192646" y="534670"/>
                  </a:lnTo>
                  <a:lnTo>
                    <a:pt x="195148" y="530860"/>
                  </a:lnTo>
                  <a:lnTo>
                    <a:pt x="168351" y="530860"/>
                  </a:lnTo>
                  <a:lnTo>
                    <a:pt x="159670" y="528320"/>
                  </a:lnTo>
                  <a:lnTo>
                    <a:pt x="123698" y="497840"/>
                  </a:lnTo>
                  <a:lnTo>
                    <a:pt x="104103" y="462280"/>
                  </a:lnTo>
                  <a:lnTo>
                    <a:pt x="96329" y="444500"/>
                  </a:lnTo>
                  <a:lnTo>
                    <a:pt x="100609" y="444500"/>
                  </a:lnTo>
                  <a:lnTo>
                    <a:pt x="98907" y="441960"/>
                  </a:lnTo>
                  <a:lnTo>
                    <a:pt x="95935" y="438150"/>
                  </a:lnTo>
                  <a:lnTo>
                    <a:pt x="95580" y="438150"/>
                  </a:lnTo>
                  <a:lnTo>
                    <a:pt x="93967" y="435610"/>
                  </a:lnTo>
                  <a:lnTo>
                    <a:pt x="93179" y="435610"/>
                  </a:lnTo>
                  <a:lnTo>
                    <a:pt x="91389" y="430530"/>
                  </a:lnTo>
                  <a:lnTo>
                    <a:pt x="86169" y="419100"/>
                  </a:lnTo>
                  <a:lnTo>
                    <a:pt x="83756" y="414020"/>
                  </a:lnTo>
                  <a:lnTo>
                    <a:pt x="82283" y="410210"/>
                  </a:lnTo>
                  <a:lnTo>
                    <a:pt x="76403" y="398780"/>
                  </a:lnTo>
                  <a:lnTo>
                    <a:pt x="75349" y="396240"/>
                  </a:lnTo>
                  <a:lnTo>
                    <a:pt x="74256" y="393700"/>
                  </a:lnTo>
                  <a:lnTo>
                    <a:pt x="72275" y="389890"/>
                  </a:lnTo>
                  <a:close/>
                </a:path>
                <a:path w="403225" h="563879">
                  <a:moveTo>
                    <a:pt x="293500" y="462280"/>
                  </a:moveTo>
                  <a:lnTo>
                    <a:pt x="290804" y="462280"/>
                  </a:lnTo>
                  <a:lnTo>
                    <a:pt x="290283" y="463550"/>
                  </a:lnTo>
                  <a:lnTo>
                    <a:pt x="289344" y="466090"/>
                  </a:lnTo>
                  <a:lnTo>
                    <a:pt x="283809" y="480060"/>
                  </a:lnTo>
                  <a:lnTo>
                    <a:pt x="260972" y="511810"/>
                  </a:lnTo>
                  <a:lnTo>
                    <a:pt x="235292" y="525780"/>
                  </a:lnTo>
                  <a:lnTo>
                    <a:pt x="208356" y="525780"/>
                  </a:lnTo>
                  <a:lnTo>
                    <a:pt x="208127" y="527050"/>
                  </a:lnTo>
                  <a:lnTo>
                    <a:pt x="208038" y="530860"/>
                  </a:lnTo>
                  <a:lnTo>
                    <a:pt x="210527" y="534670"/>
                  </a:lnTo>
                  <a:lnTo>
                    <a:pt x="214566" y="537210"/>
                  </a:lnTo>
                  <a:lnTo>
                    <a:pt x="213626" y="538480"/>
                  </a:lnTo>
                  <a:lnTo>
                    <a:pt x="204774" y="546100"/>
                  </a:lnTo>
                  <a:lnTo>
                    <a:pt x="201587" y="551180"/>
                  </a:lnTo>
                  <a:lnTo>
                    <a:pt x="209130" y="551180"/>
                  </a:lnTo>
                  <a:lnTo>
                    <a:pt x="211737" y="547370"/>
                  </a:lnTo>
                  <a:lnTo>
                    <a:pt x="218585" y="541020"/>
                  </a:lnTo>
                  <a:lnTo>
                    <a:pt x="246343" y="533400"/>
                  </a:lnTo>
                  <a:lnTo>
                    <a:pt x="251012" y="530860"/>
                  </a:lnTo>
                  <a:lnTo>
                    <a:pt x="234835" y="530860"/>
                  </a:lnTo>
                  <a:lnTo>
                    <a:pt x="235026" y="529590"/>
                  </a:lnTo>
                  <a:lnTo>
                    <a:pt x="235178" y="529590"/>
                  </a:lnTo>
                  <a:lnTo>
                    <a:pt x="235280" y="528320"/>
                  </a:lnTo>
                  <a:lnTo>
                    <a:pt x="253060" y="521970"/>
                  </a:lnTo>
                  <a:lnTo>
                    <a:pt x="280419" y="491490"/>
                  </a:lnTo>
                  <a:lnTo>
                    <a:pt x="290042" y="472440"/>
                  </a:lnTo>
                  <a:lnTo>
                    <a:pt x="290766" y="471170"/>
                  </a:lnTo>
                  <a:lnTo>
                    <a:pt x="293500" y="462280"/>
                  </a:lnTo>
                  <a:close/>
                </a:path>
                <a:path w="403225" h="563879">
                  <a:moveTo>
                    <a:pt x="100609" y="444500"/>
                  </a:moveTo>
                  <a:lnTo>
                    <a:pt x="96329" y="444500"/>
                  </a:lnTo>
                  <a:lnTo>
                    <a:pt x="100431" y="449580"/>
                  </a:lnTo>
                  <a:lnTo>
                    <a:pt x="104152" y="454660"/>
                  </a:lnTo>
                  <a:lnTo>
                    <a:pt x="108280" y="458470"/>
                  </a:lnTo>
                  <a:lnTo>
                    <a:pt x="109296" y="461010"/>
                  </a:lnTo>
                  <a:lnTo>
                    <a:pt x="113207" y="473710"/>
                  </a:lnTo>
                  <a:lnTo>
                    <a:pt x="114541" y="476250"/>
                  </a:lnTo>
                  <a:lnTo>
                    <a:pt x="122743" y="491490"/>
                  </a:lnTo>
                  <a:lnTo>
                    <a:pt x="134831" y="508000"/>
                  </a:lnTo>
                  <a:lnTo>
                    <a:pt x="150111" y="521970"/>
                  </a:lnTo>
                  <a:lnTo>
                    <a:pt x="167893" y="528320"/>
                  </a:lnTo>
                  <a:lnTo>
                    <a:pt x="168147" y="529590"/>
                  </a:lnTo>
                  <a:lnTo>
                    <a:pt x="168351" y="530860"/>
                  </a:lnTo>
                  <a:lnTo>
                    <a:pt x="195148" y="530860"/>
                  </a:lnTo>
                  <a:lnTo>
                    <a:pt x="195067" y="529590"/>
                  </a:lnTo>
                  <a:lnTo>
                    <a:pt x="194987" y="528320"/>
                  </a:lnTo>
                  <a:lnTo>
                    <a:pt x="194906" y="527050"/>
                  </a:lnTo>
                  <a:lnTo>
                    <a:pt x="194805" y="525780"/>
                  </a:lnTo>
                  <a:lnTo>
                    <a:pt x="167881" y="525780"/>
                  </a:lnTo>
                  <a:lnTo>
                    <a:pt x="160955" y="524510"/>
                  </a:lnTo>
                  <a:lnTo>
                    <a:pt x="124885" y="490220"/>
                  </a:lnTo>
                  <a:lnTo>
                    <a:pt x="112369" y="462280"/>
                  </a:lnTo>
                  <a:lnTo>
                    <a:pt x="117200" y="462280"/>
                  </a:lnTo>
                  <a:lnTo>
                    <a:pt x="115673" y="461010"/>
                  </a:lnTo>
                  <a:lnTo>
                    <a:pt x="109677" y="455930"/>
                  </a:lnTo>
                  <a:lnTo>
                    <a:pt x="104013" y="449580"/>
                  </a:lnTo>
                  <a:lnTo>
                    <a:pt x="100609" y="444500"/>
                  </a:lnTo>
                  <a:close/>
                </a:path>
                <a:path w="403225" h="563879">
                  <a:moveTo>
                    <a:pt x="312223" y="444500"/>
                  </a:moveTo>
                  <a:lnTo>
                    <a:pt x="306831" y="444500"/>
                  </a:lnTo>
                  <a:lnTo>
                    <a:pt x="302876" y="453390"/>
                  </a:lnTo>
                  <a:lnTo>
                    <a:pt x="298677" y="463550"/>
                  </a:lnTo>
                  <a:lnTo>
                    <a:pt x="294189" y="472440"/>
                  </a:lnTo>
                  <a:lnTo>
                    <a:pt x="289369" y="481330"/>
                  </a:lnTo>
                  <a:lnTo>
                    <a:pt x="283983" y="491490"/>
                  </a:lnTo>
                  <a:lnTo>
                    <a:pt x="278468" y="499110"/>
                  </a:lnTo>
                  <a:lnTo>
                    <a:pt x="243516" y="528320"/>
                  </a:lnTo>
                  <a:lnTo>
                    <a:pt x="234835" y="530860"/>
                  </a:lnTo>
                  <a:lnTo>
                    <a:pt x="251012" y="530860"/>
                  </a:lnTo>
                  <a:lnTo>
                    <a:pt x="290004" y="491490"/>
                  </a:lnTo>
                  <a:lnTo>
                    <a:pt x="305438" y="461010"/>
                  </a:lnTo>
                  <a:lnTo>
                    <a:pt x="312223" y="444500"/>
                  </a:lnTo>
                  <a:close/>
                </a:path>
                <a:path w="403225" h="563879">
                  <a:moveTo>
                    <a:pt x="210527" y="510540"/>
                  </a:moveTo>
                  <a:lnTo>
                    <a:pt x="192646" y="510540"/>
                  </a:lnTo>
                  <a:lnTo>
                    <a:pt x="186232" y="513080"/>
                  </a:lnTo>
                  <a:lnTo>
                    <a:pt x="178752" y="516890"/>
                  </a:lnTo>
                  <a:lnTo>
                    <a:pt x="173189" y="516890"/>
                  </a:lnTo>
                  <a:lnTo>
                    <a:pt x="168605" y="521970"/>
                  </a:lnTo>
                  <a:lnTo>
                    <a:pt x="167881" y="525780"/>
                  </a:lnTo>
                  <a:lnTo>
                    <a:pt x="197002" y="525780"/>
                  </a:lnTo>
                  <a:lnTo>
                    <a:pt x="199453" y="524510"/>
                  </a:lnTo>
                  <a:lnTo>
                    <a:pt x="235051" y="524510"/>
                  </a:lnTo>
                  <a:lnTo>
                    <a:pt x="234810" y="523240"/>
                  </a:lnTo>
                  <a:lnTo>
                    <a:pt x="193941" y="523240"/>
                  </a:lnTo>
                  <a:lnTo>
                    <a:pt x="193446" y="521970"/>
                  </a:lnTo>
                  <a:lnTo>
                    <a:pt x="192925" y="521970"/>
                  </a:lnTo>
                  <a:lnTo>
                    <a:pt x="195402" y="520700"/>
                  </a:lnTo>
                  <a:lnTo>
                    <a:pt x="233441" y="520700"/>
                  </a:lnTo>
                  <a:lnTo>
                    <a:pt x="232314" y="519430"/>
                  </a:lnTo>
                  <a:lnTo>
                    <a:pt x="190614" y="519430"/>
                  </a:lnTo>
                  <a:lnTo>
                    <a:pt x="188658" y="518160"/>
                  </a:lnTo>
                  <a:lnTo>
                    <a:pt x="187274" y="516890"/>
                  </a:lnTo>
                  <a:lnTo>
                    <a:pt x="191935" y="515620"/>
                  </a:lnTo>
                  <a:lnTo>
                    <a:pt x="221932" y="515620"/>
                  </a:lnTo>
                  <a:lnTo>
                    <a:pt x="216954" y="513080"/>
                  </a:lnTo>
                  <a:lnTo>
                    <a:pt x="210527" y="510540"/>
                  </a:lnTo>
                  <a:close/>
                </a:path>
                <a:path w="403225" h="563879">
                  <a:moveTo>
                    <a:pt x="235051" y="524510"/>
                  </a:moveTo>
                  <a:lnTo>
                    <a:pt x="203733" y="524510"/>
                  </a:lnTo>
                  <a:lnTo>
                    <a:pt x="206171" y="525780"/>
                  </a:lnTo>
                  <a:lnTo>
                    <a:pt x="235292" y="525780"/>
                  </a:lnTo>
                  <a:lnTo>
                    <a:pt x="235051" y="524510"/>
                  </a:lnTo>
                  <a:close/>
                </a:path>
                <a:path w="403225" h="563879">
                  <a:moveTo>
                    <a:pt x="203822" y="521970"/>
                  </a:moveTo>
                  <a:lnTo>
                    <a:pt x="199364" y="521970"/>
                  </a:lnTo>
                  <a:lnTo>
                    <a:pt x="197027" y="523240"/>
                  </a:lnTo>
                  <a:lnTo>
                    <a:pt x="206146" y="523240"/>
                  </a:lnTo>
                  <a:lnTo>
                    <a:pt x="203822" y="521970"/>
                  </a:lnTo>
                  <a:close/>
                </a:path>
                <a:path w="403225" h="563879">
                  <a:moveTo>
                    <a:pt x="233441" y="520700"/>
                  </a:moveTo>
                  <a:lnTo>
                    <a:pt x="207771" y="520700"/>
                  </a:lnTo>
                  <a:lnTo>
                    <a:pt x="210248" y="521970"/>
                  </a:lnTo>
                  <a:lnTo>
                    <a:pt x="209689" y="521970"/>
                  </a:lnTo>
                  <a:lnTo>
                    <a:pt x="209194" y="523240"/>
                  </a:lnTo>
                  <a:lnTo>
                    <a:pt x="234810" y="523240"/>
                  </a:lnTo>
                  <a:lnTo>
                    <a:pt x="234568" y="521970"/>
                  </a:lnTo>
                  <a:lnTo>
                    <a:pt x="233441" y="520700"/>
                  </a:lnTo>
                  <a:close/>
                </a:path>
                <a:path w="403225" h="563879">
                  <a:moveTo>
                    <a:pt x="209689" y="518160"/>
                  </a:moveTo>
                  <a:lnTo>
                    <a:pt x="193420" y="518160"/>
                  </a:lnTo>
                  <a:lnTo>
                    <a:pt x="191376" y="519430"/>
                  </a:lnTo>
                  <a:lnTo>
                    <a:pt x="211861" y="519430"/>
                  </a:lnTo>
                  <a:lnTo>
                    <a:pt x="209689" y="518160"/>
                  </a:lnTo>
                  <a:close/>
                </a:path>
                <a:path w="403225" h="563879">
                  <a:moveTo>
                    <a:pt x="221932" y="515620"/>
                  </a:moveTo>
                  <a:lnTo>
                    <a:pt x="211277" y="515620"/>
                  </a:lnTo>
                  <a:lnTo>
                    <a:pt x="215887" y="516890"/>
                  </a:lnTo>
                  <a:lnTo>
                    <a:pt x="214706" y="518160"/>
                  </a:lnTo>
                  <a:lnTo>
                    <a:pt x="213601" y="518160"/>
                  </a:lnTo>
                  <a:lnTo>
                    <a:pt x="212559" y="519430"/>
                  </a:lnTo>
                  <a:lnTo>
                    <a:pt x="232314" y="519430"/>
                  </a:lnTo>
                  <a:lnTo>
                    <a:pt x="230060" y="516890"/>
                  </a:lnTo>
                  <a:lnTo>
                    <a:pt x="224421" y="516890"/>
                  </a:lnTo>
                  <a:lnTo>
                    <a:pt x="221932" y="515620"/>
                  </a:lnTo>
                  <a:close/>
                </a:path>
                <a:path w="403225" h="563879">
                  <a:moveTo>
                    <a:pt x="204165" y="516890"/>
                  </a:moveTo>
                  <a:lnTo>
                    <a:pt x="199008" y="516890"/>
                  </a:lnTo>
                  <a:lnTo>
                    <a:pt x="195910" y="518160"/>
                  </a:lnTo>
                  <a:lnTo>
                    <a:pt x="207263" y="518160"/>
                  </a:lnTo>
                  <a:lnTo>
                    <a:pt x="204165" y="516890"/>
                  </a:lnTo>
                  <a:close/>
                </a:path>
                <a:path w="403225" h="563879">
                  <a:moveTo>
                    <a:pt x="117200" y="462280"/>
                  </a:moveTo>
                  <a:lnTo>
                    <a:pt x="112369" y="462280"/>
                  </a:lnTo>
                  <a:lnTo>
                    <a:pt x="126936" y="473710"/>
                  </a:lnTo>
                  <a:lnTo>
                    <a:pt x="128943" y="476250"/>
                  </a:lnTo>
                  <a:lnTo>
                    <a:pt x="131000" y="478790"/>
                  </a:lnTo>
                  <a:lnTo>
                    <a:pt x="132283" y="480060"/>
                  </a:lnTo>
                  <a:lnTo>
                    <a:pt x="132892" y="481330"/>
                  </a:lnTo>
                  <a:lnTo>
                    <a:pt x="137718" y="481330"/>
                  </a:lnTo>
                  <a:lnTo>
                    <a:pt x="139738" y="480060"/>
                  </a:lnTo>
                  <a:lnTo>
                    <a:pt x="144360" y="476250"/>
                  </a:lnTo>
                  <a:lnTo>
                    <a:pt x="143461" y="472440"/>
                  </a:lnTo>
                  <a:lnTo>
                    <a:pt x="128955" y="472440"/>
                  </a:lnTo>
                  <a:lnTo>
                    <a:pt x="127228" y="471170"/>
                  </a:lnTo>
                  <a:lnTo>
                    <a:pt x="121780" y="466090"/>
                  </a:lnTo>
                  <a:lnTo>
                    <a:pt x="117200" y="462280"/>
                  </a:lnTo>
                  <a:close/>
                </a:path>
                <a:path w="403225" h="563879">
                  <a:moveTo>
                    <a:pt x="321944" y="389890"/>
                  </a:moveTo>
                  <a:lnTo>
                    <a:pt x="307835" y="389890"/>
                  </a:lnTo>
                  <a:lnTo>
                    <a:pt x="306237" y="402590"/>
                  </a:lnTo>
                  <a:lnTo>
                    <a:pt x="302426" y="416560"/>
                  </a:lnTo>
                  <a:lnTo>
                    <a:pt x="284134" y="453390"/>
                  </a:lnTo>
                  <a:lnTo>
                    <a:pt x="269925" y="466090"/>
                  </a:lnTo>
                  <a:lnTo>
                    <a:pt x="262686" y="466090"/>
                  </a:lnTo>
                  <a:lnTo>
                    <a:pt x="261391" y="468630"/>
                  </a:lnTo>
                  <a:lnTo>
                    <a:pt x="260324" y="469900"/>
                  </a:lnTo>
                  <a:lnTo>
                    <a:pt x="258825" y="476250"/>
                  </a:lnTo>
                  <a:lnTo>
                    <a:pt x="263486" y="480060"/>
                  </a:lnTo>
                  <a:lnTo>
                    <a:pt x="267207" y="481330"/>
                  </a:lnTo>
                  <a:lnTo>
                    <a:pt x="269620" y="481330"/>
                  </a:lnTo>
                  <a:lnTo>
                    <a:pt x="270878" y="480060"/>
                  </a:lnTo>
                  <a:lnTo>
                    <a:pt x="272173" y="478790"/>
                  </a:lnTo>
                  <a:lnTo>
                    <a:pt x="276263" y="473710"/>
                  </a:lnTo>
                  <a:lnTo>
                    <a:pt x="278051" y="472440"/>
                  </a:lnTo>
                  <a:lnTo>
                    <a:pt x="274205" y="472440"/>
                  </a:lnTo>
                  <a:lnTo>
                    <a:pt x="273049" y="468630"/>
                  </a:lnTo>
                  <a:lnTo>
                    <a:pt x="271818" y="467360"/>
                  </a:lnTo>
                  <a:lnTo>
                    <a:pt x="276847" y="467360"/>
                  </a:lnTo>
                  <a:lnTo>
                    <a:pt x="284492" y="458470"/>
                  </a:lnTo>
                  <a:lnTo>
                    <a:pt x="289991" y="450850"/>
                  </a:lnTo>
                  <a:lnTo>
                    <a:pt x="297069" y="439420"/>
                  </a:lnTo>
                  <a:lnTo>
                    <a:pt x="304236" y="427990"/>
                  </a:lnTo>
                  <a:lnTo>
                    <a:pt x="311110" y="414020"/>
                  </a:lnTo>
                  <a:lnTo>
                    <a:pt x="317309" y="401320"/>
                  </a:lnTo>
                  <a:lnTo>
                    <a:pt x="321944" y="389890"/>
                  </a:lnTo>
                  <a:close/>
                </a:path>
                <a:path w="403225" h="563879">
                  <a:moveTo>
                    <a:pt x="77660" y="358140"/>
                  </a:moveTo>
                  <a:lnTo>
                    <a:pt x="66903" y="358140"/>
                  </a:lnTo>
                  <a:lnTo>
                    <a:pt x="70510" y="364490"/>
                  </a:lnTo>
                  <a:lnTo>
                    <a:pt x="73355" y="369570"/>
                  </a:lnTo>
                  <a:lnTo>
                    <a:pt x="88684" y="407670"/>
                  </a:lnTo>
                  <a:lnTo>
                    <a:pt x="114273" y="452120"/>
                  </a:lnTo>
                  <a:lnTo>
                    <a:pt x="131127" y="467360"/>
                  </a:lnTo>
                  <a:lnTo>
                    <a:pt x="131279" y="467360"/>
                  </a:lnTo>
                  <a:lnTo>
                    <a:pt x="130111" y="468630"/>
                  </a:lnTo>
                  <a:lnTo>
                    <a:pt x="128955" y="472440"/>
                  </a:lnTo>
                  <a:lnTo>
                    <a:pt x="143461" y="472440"/>
                  </a:lnTo>
                  <a:lnTo>
                    <a:pt x="142862" y="469900"/>
                  </a:lnTo>
                  <a:lnTo>
                    <a:pt x="141757" y="468630"/>
                  </a:lnTo>
                  <a:lnTo>
                    <a:pt x="140487" y="466090"/>
                  </a:lnTo>
                  <a:lnTo>
                    <a:pt x="133261" y="466090"/>
                  </a:lnTo>
                  <a:lnTo>
                    <a:pt x="122918" y="458470"/>
                  </a:lnTo>
                  <a:lnTo>
                    <a:pt x="101882" y="420370"/>
                  </a:lnTo>
                  <a:lnTo>
                    <a:pt x="95529" y="393700"/>
                  </a:lnTo>
                  <a:lnTo>
                    <a:pt x="95415" y="392430"/>
                  </a:lnTo>
                  <a:lnTo>
                    <a:pt x="95326" y="389890"/>
                  </a:lnTo>
                  <a:lnTo>
                    <a:pt x="108628" y="389890"/>
                  </a:lnTo>
                  <a:lnTo>
                    <a:pt x="100418" y="383540"/>
                  </a:lnTo>
                  <a:lnTo>
                    <a:pt x="96621" y="369570"/>
                  </a:lnTo>
                  <a:lnTo>
                    <a:pt x="94310" y="364490"/>
                  </a:lnTo>
                  <a:lnTo>
                    <a:pt x="90944" y="361950"/>
                  </a:lnTo>
                  <a:lnTo>
                    <a:pt x="79425" y="360680"/>
                  </a:lnTo>
                  <a:lnTo>
                    <a:pt x="77660" y="358140"/>
                  </a:lnTo>
                  <a:close/>
                </a:path>
                <a:path w="403225" h="563879">
                  <a:moveTo>
                    <a:pt x="342440" y="358140"/>
                  </a:moveTo>
                  <a:lnTo>
                    <a:pt x="336270" y="358140"/>
                  </a:lnTo>
                  <a:lnTo>
                    <a:pt x="335025" y="365760"/>
                  </a:lnTo>
                  <a:lnTo>
                    <a:pt x="342010" y="381000"/>
                  </a:lnTo>
                  <a:lnTo>
                    <a:pt x="343446" y="383540"/>
                  </a:lnTo>
                  <a:lnTo>
                    <a:pt x="334213" y="383540"/>
                  </a:lnTo>
                  <a:lnTo>
                    <a:pt x="327837" y="396240"/>
                  </a:lnTo>
                  <a:lnTo>
                    <a:pt x="326834" y="398780"/>
                  </a:lnTo>
                  <a:lnTo>
                    <a:pt x="320941" y="410210"/>
                  </a:lnTo>
                  <a:lnTo>
                    <a:pt x="311886" y="430530"/>
                  </a:lnTo>
                  <a:lnTo>
                    <a:pt x="310006" y="435610"/>
                  </a:lnTo>
                  <a:lnTo>
                    <a:pt x="307822" y="438150"/>
                  </a:lnTo>
                  <a:lnTo>
                    <a:pt x="305358" y="440690"/>
                  </a:lnTo>
                  <a:lnTo>
                    <a:pt x="304241" y="441960"/>
                  </a:lnTo>
                  <a:lnTo>
                    <a:pt x="300545" y="448310"/>
                  </a:lnTo>
                  <a:lnTo>
                    <a:pt x="295833" y="453390"/>
                  </a:lnTo>
                  <a:lnTo>
                    <a:pt x="286765" y="462280"/>
                  </a:lnTo>
                  <a:lnTo>
                    <a:pt x="275907" y="471170"/>
                  </a:lnTo>
                  <a:lnTo>
                    <a:pt x="274205" y="472440"/>
                  </a:lnTo>
                  <a:lnTo>
                    <a:pt x="278051" y="472440"/>
                  </a:lnTo>
                  <a:lnTo>
                    <a:pt x="286994" y="466090"/>
                  </a:lnTo>
                  <a:lnTo>
                    <a:pt x="290804" y="462280"/>
                  </a:lnTo>
                  <a:lnTo>
                    <a:pt x="293500" y="462280"/>
                  </a:lnTo>
                  <a:lnTo>
                    <a:pt x="293890" y="461010"/>
                  </a:lnTo>
                  <a:lnTo>
                    <a:pt x="294893" y="458470"/>
                  </a:lnTo>
                  <a:lnTo>
                    <a:pt x="299072" y="454660"/>
                  </a:lnTo>
                  <a:lnTo>
                    <a:pt x="302742" y="449580"/>
                  </a:lnTo>
                  <a:lnTo>
                    <a:pt x="306831" y="444500"/>
                  </a:lnTo>
                  <a:lnTo>
                    <a:pt x="312223" y="444500"/>
                  </a:lnTo>
                  <a:lnTo>
                    <a:pt x="314832" y="438150"/>
                  </a:lnTo>
                  <a:lnTo>
                    <a:pt x="317296" y="433070"/>
                  </a:lnTo>
                  <a:lnTo>
                    <a:pt x="321443" y="422910"/>
                  </a:lnTo>
                  <a:lnTo>
                    <a:pt x="325964" y="412750"/>
                  </a:lnTo>
                  <a:lnTo>
                    <a:pt x="330866" y="402590"/>
                  </a:lnTo>
                  <a:lnTo>
                    <a:pt x="336156" y="393700"/>
                  </a:lnTo>
                  <a:lnTo>
                    <a:pt x="337819" y="391160"/>
                  </a:lnTo>
                  <a:lnTo>
                    <a:pt x="339839" y="389890"/>
                  </a:lnTo>
                  <a:lnTo>
                    <a:pt x="352140" y="389890"/>
                  </a:lnTo>
                  <a:lnTo>
                    <a:pt x="349884" y="384810"/>
                  </a:lnTo>
                  <a:lnTo>
                    <a:pt x="346113" y="375920"/>
                  </a:lnTo>
                  <a:lnTo>
                    <a:pt x="342836" y="369570"/>
                  </a:lnTo>
                  <a:lnTo>
                    <a:pt x="341727" y="360680"/>
                  </a:lnTo>
                  <a:lnTo>
                    <a:pt x="342440" y="358140"/>
                  </a:lnTo>
                  <a:close/>
                </a:path>
                <a:path w="403225" h="563879">
                  <a:moveTo>
                    <a:pt x="51317" y="127000"/>
                  </a:moveTo>
                  <a:lnTo>
                    <a:pt x="43675" y="127000"/>
                  </a:lnTo>
                  <a:lnTo>
                    <a:pt x="34495" y="148590"/>
                  </a:lnTo>
                  <a:lnTo>
                    <a:pt x="27709" y="170180"/>
                  </a:lnTo>
                  <a:lnTo>
                    <a:pt x="23503" y="191770"/>
                  </a:lnTo>
                  <a:lnTo>
                    <a:pt x="22059" y="213360"/>
                  </a:lnTo>
                  <a:lnTo>
                    <a:pt x="23855" y="236220"/>
                  </a:lnTo>
                  <a:lnTo>
                    <a:pt x="36961" y="284480"/>
                  </a:lnTo>
                  <a:lnTo>
                    <a:pt x="58226" y="321310"/>
                  </a:lnTo>
                  <a:lnTo>
                    <a:pt x="95440" y="358140"/>
                  </a:lnTo>
                  <a:lnTo>
                    <a:pt x="145243" y="384810"/>
                  </a:lnTo>
                  <a:lnTo>
                    <a:pt x="201599" y="393700"/>
                  </a:lnTo>
                  <a:lnTo>
                    <a:pt x="224916" y="392430"/>
                  </a:lnTo>
                  <a:lnTo>
                    <a:pt x="247607" y="387350"/>
                  </a:lnTo>
                  <a:lnTo>
                    <a:pt x="201587" y="387350"/>
                  </a:lnTo>
                  <a:lnTo>
                    <a:pt x="173237" y="386080"/>
                  </a:lnTo>
                  <a:lnTo>
                    <a:pt x="119734" y="367030"/>
                  </a:lnTo>
                  <a:lnTo>
                    <a:pt x="85082" y="342900"/>
                  </a:lnTo>
                  <a:lnTo>
                    <a:pt x="57505" y="311150"/>
                  </a:lnTo>
                  <a:lnTo>
                    <a:pt x="33516" y="256540"/>
                  </a:lnTo>
                  <a:lnTo>
                    <a:pt x="28310" y="213360"/>
                  </a:lnTo>
                  <a:lnTo>
                    <a:pt x="28206" y="200660"/>
                  </a:lnTo>
                  <a:lnTo>
                    <a:pt x="33311" y="168910"/>
                  </a:lnTo>
                  <a:lnTo>
                    <a:pt x="43888" y="139700"/>
                  </a:lnTo>
                  <a:lnTo>
                    <a:pt x="51317" y="127000"/>
                  </a:lnTo>
                  <a:close/>
                </a:path>
                <a:path w="403225" h="563879">
                  <a:moveTo>
                    <a:pt x="108628" y="389890"/>
                  </a:moveTo>
                  <a:lnTo>
                    <a:pt x="95326" y="389890"/>
                  </a:lnTo>
                  <a:lnTo>
                    <a:pt x="101015" y="392430"/>
                  </a:lnTo>
                  <a:lnTo>
                    <a:pt x="111912" y="392430"/>
                  </a:lnTo>
                  <a:lnTo>
                    <a:pt x="108628" y="389890"/>
                  </a:lnTo>
                  <a:close/>
                </a:path>
                <a:path w="403225" h="563879">
                  <a:moveTo>
                    <a:pt x="326466" y="346710"/>
                  </a:moveTo>
                  <a:lnTo>
                    <a:pt x="323938" y="351790"/>
                  </a:lnTo>
                  <a:lnTo>
                    <a:pt x="325500" y="358140"/>
                  </a:lnTo>
                  <a:lnTo>
                    <a:pt x="323722" y="360680"/>
                  </a:lnTo>
                  <a:lnTo>
                    <a:pt x="308254" y="361950"/>
                  </a:lnTo>
                  <a:lnTo>
                    <a:pt x="302755" y="383540"/>
                  </a:lnTo>
                  <a:lnTo>
                    <a:pt x="291261" y="392430"/>
                  </a:lnTo>
                  <a:lnTo>
                    <a:pt x="302209" y="392430"/>
                  </a:lnTo>
                  <a:lnTo>
                    <a:pt x="307835" y="389890"/>
                  </a:lnTo>
                  <a:lnTo>
                    <a:pt x="321944" y="389890"/>
                  </a:lnTo>
                  <a:lnTo>
                    <a:pt x="327609" y="375920"/>
                  </a:lnTo>
                  <a:lnTo>
                    <a:pt x="329831" y="369570"/>
                  </a:lnTo>
                  <a:lnTo>
                    <a:pt x="332676" y="364490"/>
                  </a:lnTo>
                  <a:lnTo>
                    <a:pt x="336270" y="358140"/>
                  </a:lnTo>
                  <a:lnTo>
                    <a:pt x="342440" y="358140"/>
                  </a:lnTo>
                  <a:lnTo>
                    <a:pt x="343511" y="354330"/>
                  </a:lnTo>
                  <a:lnTo>
                    <a:pt x="329933" y="354330"/>
                  </a:lnTo>
                  <a:lnTo>
                    <a:pt x="328764" y="353060"/>
                  </a:lnTo>
                  <a:lnTo>
                    <a:pt x="326466" y="346710"/>
                  </a:lnTo>
                  <a:close/>
                </a:path>
                <a:path w="403225" h="563879">
                  <a:moveTo>
                    <a:pt x="211507" y="0"/>
                  </a:moveTo>
                  <a:lnTo>
                    <a:pt x="191675" y="0"/>
                  </a:lnTo>
                  <a:lnTo>
                    <a:pt x="159194" y="3810"/>
                  </a:lnTo>
                  <a:lnTo>
                    <a:pt x="121309" y="15240"/>
                  </a:lnTo>
                  <a:lnTo>
                    <a:pt x="84476" y="34290"/>
                  </a:lnTo>
                  <a:lnTo>
                    <a:pt x="73215" y="43180"/>
                  </a:lnTo>
                  <a:lnTo>
                    <a:pt x="61354" y="52070"/>
                  </a:lnTo>
                  <a:lnTo>
                    <a:pt x="48564" y="63500"/>
                  </a:lnTo>
                  <a:lnTo>
                    <a:pt x="48285" y="63500"/>
                  </a:lnTo>
                  <a:lnTo>
                    <a:pt x="59118" y="76200"/>
                  </a:lnTo>
                  <a:lnTo>
                    <a:pt x="18300" y="107950"/>
                  </a:lnTo>
                  <a:lnTo>
                    <a:pt x="31597" y="116840"/>
                  </a:lnTo>
                  <a:lnTo>
                    <a:pt x="0" y="140970"/>
                  </a:lnTo>
                  <a:lnTo>
                    <a:pt x="15506" y="147320"/>
                  </a:lnTo>
                  <a:lnTo>
                    <a:pt x="12421" y="158750"/>
                  </a:lnTo>
                  <a:lnTo>
                    <a:pt x="9626" y="168910"/>
                  </a:lnTo>
                  <a:lnTo>
                    <a:pt x="7298" y="180340"/>
                  </a:lnTo>
                  <a:lnTo>
                    <a:pt x="5613" y="190500"/>
                  </a:lnTo>
                  <a:lnTo>
                    <a:pt x="4365" y="209550"/>
                  </a:lnTo>
                  <a:lnTo>
                    <a:pt x="4872" y="227330"/>
                  </a:lnTo>
                  <a:lnTo>
                    <a:pt x="16735" y="281940"/>
                  </a:lnTo>
                  <a:lnTo>
                    <a:pt x="42595" y="331470"/>
                  </a:lnTo>
                  <a:lnTo>
                    <a:pt x="44691" y="334010"/>
                  </a:lnTo>
                  <a:lnTo>
                    <a:pt x="49377" y="340360"/>
                  </a:lnTo>
                  <a:lnTo>
                    <a:pt x="54937" y="346710"/>
                  </a:lnTo>
                  <a:lnTo>
                    <a:pt x="59308" y="353060"/>
                  </a:lnTo>
                  <a:lnTo>
                    <a:pt x="61461" y="360680"/>
                  </a:lnTo>
                  <a:lnTo>
                    <a:pt x="60363" y="369570"/>
                  </a:lnTo>
                  <a:lnTo>
                    <a:pt x="57137" y="375920"/>
                  </a:lnTo>
                  <a:lnTo>
                    <a:pt x="53352" y="384810"/>
                  </a:lnTo>
                  <a:lnTo>
                    <a:pt x="50482" y="391160"/>
                  </a:lnTo>
                  <a:lnTo>
                    <a:pt x="52603" y="391160"/>
                  </a:lnTo>
                  <a:lnTo>
                    <a:pt x="58915" y="389890"/>
                  </a:lnTo>
                  <a:lnTo>
                    <a:pt x="72275" y="389890"/>
                  </a:lnTo>
                  <a:lnTo>
                    <a:pt x="70954" y="387350"/>
                  </a:lnTo>
                  <a:lnTo>
                    <a:pt x="68795" y="383540"/>
                  </a:lnTo>
                  <a:lnTo>
                    <a:pt x="59715" y="383540"/>
                  </a:lnTo>
                  <a:lnTo>
                    <a:pt x="68148" y="365760"/>
                  </a:lnTo>
                  <a:lnTo>
                    <a:pt x="66903" y="358140"/>
                  </a:lnTo>
                  <a:lnTo>
                    <a:pt x="77660" y="358140"/>
                  </a:lnTo>
                  <a:lnTo>
                    <a:pt x="78388" y="355600"/>
                  </a:lnTo>
                  <a:lnTo>
                    <a:pt x="70396" y="355600"/>
                  </a:lnTo>
                  <a:lnTo>
                    <a:pt x="64668" y="351790"/>
                  </a:lnTo>
                  <a:lnTo>
                    <a:pt x="63957" y="350520"/>
                  </a:lnTo>
                  <a:lnTo>
                    <a:pt x="62915" y="347980"/>
                  </a:lnTo>
                  <a:lnTo>
                    <a:pt x="61696" y="346710"/>
                  </a:lnTo>
                  <a:lnTo>
                    <a:pt x="28257" y="295910"/>
                  </a:lnTo>
                  <a:lnTo>
                    <a:pt x="11252" y="236220"/>
                  </a:lnTo>
                  <a:lnTo>
                    <a:pt x="10047" y="213360"/>
                  </a:lnTo>
                  <a:lnTo>
                    <a:pt x="11442" y="191770"/>
                  </a:lnTo>
                  <a:lnTo>
                    <a:pt x="11524" y="190500"/>
                  </a:lnTo>
                  <a:lnTo>
                    <a:pt x="11606" y="189230"/>
                  </a:lnTo>
                  <a:lnTo>
                    <a:pt x="15858" y="166370"/>
                  </a:lnTo>
                  <a:lnTo>
                    <a:pt x="22732" y="144780"/>
                  </a:lnTo>
                  <a:lnTo>
                    <a:pt x="30212" y="138430"/>
                  </a:lnTo>
                  <a:lnTo>
                    <a:pt x="13042" y="138430"/>
                  </a:lnTo>
                  <a:lnTo>
                    <a:pt x="40843" y="118110"/>
                  </a:lnTo>
                  <a:lnTo>
                    <a:pt x="53365" y="106680"/>
                  </a:lnTo>
                  <a:lnTo>
                    <a:pt x="29540" y="106680"/>
                  </a:lnTo>
                  <a:lnTo>
                    <a:pt x="63296" y="80010"/>
                  </a:lnTo>
                  <a:lnTo>
                    <a:pt x="71488" y="80010"/>
                  </a:lnTo>
                  <a:lnTo>
                    <a:pt x="67259" y="76200"/>
                  </a:lnTo>
                  <a:lnTo>
                    <a:pt x="56311" y="64770"/>
                  </a:lnTo>
                  <a:lnTo>
                    <a:pt x="95846" y="34290"/>
                  </a:lnTo>
                  <a:lnTo>
                    <a:pt x="100812" y="31750"/>
                  </a:lnTo>
                  <a:lnTo>
                    <a:pt x="103873" y="29210"/>
                  </a:lnTo>
                  <a:lnTo>
                    <a:pt x="111226" y="25400"/>
                  </a:lnTo>
                  <a:lnTo>
                    <a:pt x="119443" y="22860"/>
                  </a:lnTo>
                  <a:lnTo>
                    <a:pt x="126555" y="19050"/>
                  </a:lnTo>
                  <a:lnTo>
                    <a:pt x="163490" y="8890"/>
                  </a:lnTo>
                  <a:lnTo>
                    <a:pt x="182426" y="6350"/>
                  </a:lnTo>
                  <a:lnTo>
                    <a:pt x="201587" y="5080"/>
                  </a:lnTo>
                  <a:lnTo>
                    <a:pt x="250050" y="5080"/>
                  </a:lnTo>
                  <a:lnTo>
                    <a:pt x="243941" y="3810"/>
                  </a:lnTo>
                  <a:lnTo>
                    <a:pt x="211507" y="0"/>
                  </a:lnTo>
                  <a:close/>
                </a:path>
                <a:path w="403225" h="563879">
                  <a:moveTo>
                    <a:pt x="352140" y="389890"/>
                  </a:moveTo>
                  <a:lnTo>
                    <a:pt x="344284" y="389890"/>
                  </a:lnTo>
                  <a:lnTo>
                    <a:pt x="350583" y="391160"/>
                  </a:lnTo>
                  <a:lnTo>
                    <a:pt x="352704" y="391160"/>
                  </a:lnTo>
                  <a:lnTo>
                    <a:pt x="352140" y="389890"/>
                  </a:lnTo>
                  <a:close/>
                </a:path>
                <a:path w="403225" h="563879">
                  <a:moveTo>
                    <a:pt x="250050" y="5080"/>
                  </a:moveTo>
                  <a:lnTo>
                    <a:pt x="201587" y="5080"/>
                  </a:lnTo>
                  <a:lnTo>
                    <a:pt x="220740" y="6350"/>
                  </a:lnTo>
                  <a:lnTo>
                    <a:pt x="239672" y="8890"/>
                  </a:lnTo>
                  <a:lnTo>
                    <a:pt x="276605" y="19050"/>
                  </a:lnTo>
                  <a:lnTo>
                    <a:pt x="280758" y="21590"/>
                  </a:lnTo>
                  <a:lnTo>
                    <a:pt x="285153" y="22860"/>
                  </a:lnTo>
                  <a:lnTo>
                    <a:pt x="292976" y="26670"/>
                  </a:lnTo>
                  <a:lnTo>
                    <a:pt x="296265" y="27940"/>
                  </a:lnTo>
                  <a:lnTo>
                    <a:pt x="299313" y="29210"/>
                  </a:lnTo>
                  <a:lnTo>
                    <a:pt x="308712" y="35560"/>
                  </a:lnTo>
                  <a:lnTo>
                    <a:pt x="321216" y="43180"/>
                  </a:lnTo>
                  <a:lnTo>
                    <a:pt x="334655" y="53340"/>
                  </a:lnTo>
                  <a:lnTo>
                    <a:pt x="346862" y="64770"/>
                  </a:lnTo>
                  <a:lnTo>
                    <a:pt x="335927" y="76200"/>
                  </a:lnTo>
                  <a:lnTo>
                    <a:pt x="323240" y="87630"/>
                  </a:lnTo>
                  <a:lnTo>
                    <a:pt x="323532" y="88900"/>
                  </a:lnTo>
                  <a:lnTo>
                    <a:pt x="343697" y="113030"/>
                  </a:lnTo>
                  <a:lnTo>
                    <a:pt x="359295" y="139700"/>
                  </a:lnTo>
                  <a:lnTo>
                    <a:pt x="369874" y="168910"/>
                  </a:lnTo>
                  <a:lnTo>
                    <a:pt x="374980" y="200660"/>
                  </a:lnTo>
                  <a:lnTo>
                    <a:pt x="374872" y="213360"/>
                  </a:lnTo>
                  <a:lnTo>
                    <a:pt x="369658" y="256540"/>
                  </a:lnTo>
                  <a:lnTo>
                    <a:pt x="345668" y="311150"/>
                  </a:lnTo>
                  <a:lnTo>
                    <a:pt x="320563" y="340360"/>
                  </a:lnTo>
                  <a:lnTo>
                    <a:pt x="289496" y="364490"/>
                  </a:lnTo>
                  <a:lnTo>
                    <a:pt x="247122" y="382270"/>
                  </a:lnTo>
                  <a:lnTo>
                    <a:pt x="201587" y="387350"/>
                  </a:lnTo>
                  <a:lnTo>
                    <a:pt x="247607" y="387350"/>
                  </a:lnTo>
                  <a:lnTo>
                    <a:pt x="289890" y="370840"/>
                  </a:lnTo>
                  <a:lnTo>
                    <a:pt x="326231" y="342900"/>
                  </a:lnTo>
                  <a:lnTo>
                    <a:pt x="355028" y="307340"/>
                  </a:lnTo>
                  <a:lnTo>
                    <a:pt x="374275" y="261620"/>
                  </a:lnTo>
                  <a:lnTo>
                    <a:pt x="381139" y="213360"/>
                  </a:lnTo>
                  <a:lnTo>
                    <a:pt x="379694" y="191770"/>
                  </a:lnTo>
                  <a:lnTo>
                    <a:pt x="375483" y="170180"/>
                  </a:lnTo>
                  <a:lnTo>
                    <a:pt x="368693" y="148590"/>
                  </a:lnTo>
                  <a:lnTo>
                    <a:pt x="359511" y="127000"/>
                  </a:lnTo>
                  <a:lnTo>
                    <a:pt x="361807" y="127000"/>
                  </a:lnTo>
                  <a:lnTo>
                    <a:pt x="358660" y="125730"/>
                  </a:lnTo>
                  <a:lnTo>
                    <a:pt x="354381" y="118110"/>
                  </a:lnTo>
                  <a:lnTo>
                    <a:pt x="349257" y="110490"/>
                  </a:lnTo>
                  <a:lnTo>
                    <a:pt x="343489" y="101600"/>
                  </a:lnTo>
                  <a:lnTo>
                    <a:pt x="337273" y="95250"/>
                  </a:lnTo>
                  <a:lnTo>
                    <a:pt x="348322" y="95250"/>
                  </a:lnTo>
                  <a:lnTo>
                    <a:pt x="331431" y="87630"/>
                  </a:lnTo>
                  <a:lnTo>
                    <a:pt x="339890" y="80010"/>
                  </a:lnTo>
                  <a:lnTo>
                    <a:pt x="348965" y="80010"/>
                  </a:lnTo>
                  <a:lnTo>
                    <a:pt x="344068" y="76200"/>
                  </a:lnTo>
                  <a:lnTo>
                    <a:pt x="354888" y="63500"/>
                  </a:lnTo>
                  <a:lnTo>
                    <a:pt x="354609" y="63500"/>
                  </a:lnTo>
                  <a:lnTo>
                    <a:pt x="341788" y="52070"/>
                  </a:lnTo>
                  <a:lnTo>
                    <a:pt x="327093" y="40640"/>
                  </a:lnTo>
                  <a:lnTo>
                    <a:pt x="310709" y="29210"/>
                  </a:lnTo>
                  <a:lnTo>
                    <a:pt x="292023" y="20320"/>
                  </a:lnTo>
                  <a:lnTo>
                    <a:pt x="289839" y="19050"/>
                  </a:lnTo>
                  <a:lnTo>
                    <a:pt x="279387" y="13970"/>
                  </a:lnTo>
                  <a:lnTo>
                    <a:pt x="268066" y="10160"/>
                  </a:lnTo>
                  <a:lnTo>
                    <a:pt x="256158" y="6350"/>
                  </a:lnTo>
                  <a:lnTo>
                    <a:pt x="250050" y="5080"/>
                  </a:lnTo>
                  <a:close/>
                </a:path>
                <a:path w="403225" h="563879">
                  <a:moveTo>
                    <a:pt x="76695" y="346710"/>
                  </a:moveTo>
                  <a:lnTo>
                    <a:pt x="75247" y="351790"/>
                  </a:lnTo>
                  <a:lnTo>
                    <a:pt x="74421" y="353060"/>
                  </a:lnTo>
                  <a:lnTo>
                    <a:pt x="73266" y="354330"/>
                  </a:lnTo>
                  <a:lnTo>
                    <a:pt x="70396" y="355600"/>
                  </a:lnTo>
                  <a:lnTo>
                    <a:pt x="78388" y="355600"/>
                  </a:lnTo>
                  <a:lnTo>
                    <a:pt x="78752" y="354330"/>
                  </a:lnTo>
                  <a:lnTo>
                    <a:pt x="79209" y="351790"/>
                  </a:lnTo>
                  <a:lnTo>
                    <a:pt x="76695" y="346710"/>
                  </a:lnTo>
                  <a:close/>
                </a:path>
                <a:path w="403225" h="563879">
                  <a:moveTo>
                    <a:pt x="361807" y="127000"/>
                  </a:moveTo>
                  <a:lnTo>
                    <a:pt x="359511" y="127000"/>
                  </a:lnTo>
                  <a:lnTo>
                    <a:pt x="380453" y="144780"/>
                  </a:lnTo>
                  <a:lnTo>
                    <a:pt x="387321" y="166370"/>
                  </a:lnTo>
                  <a:lnTo>
                    <a:pt x="391572" y="189230"/>
                  </a:lnTo>
                  <a:lnTo>
                    <a:pt x="393137" y="213360"/>
                  </a:lnTo>
                  <a:lnTo>
                    <a:pt x="391947" y="236220"/>
                  </a:lnTo>
                  <a:lnTo>
                    <a:pt x="374932" y="295910"/>
                  </a:lnTo>
                  <a:lnTo>
                    <a:pt x="341515" y="346710"/>
                  </a:lnTo>
                  <a:lnTo>
                    <a:pt x="340258" y="347980"/>
                  </a:lnTo>
                  <a:lnTo>
                    <a:pt x="339216" y="350520"/>
                  </a:lnTo>
                  <a:lnTo>
                    <a:pt x="338518" y="351790"/>
                  </a:lnTo>
                  <a:lnTo>
                    <a:pt x="335102" y="354330"/>
                  </a:lnTo>
                  <a:lnTo>
                    <a:pt x="343511" y="354330"/>
                  </a:lnTo>
                  <a:lnTo>
                    <a:pt x="343868" y="353060"/>
                  </a:lnTo>
                  <a:lnTo>
                    <a:pt x="348233" y="346710"/>
                  </a:lnTo>
                  <a:lnTo>
                    <a:pt x="353796" y="340360"/>
                  </a:lnTo>
                  <a:lnTo>
                    <a:pt x="358508" y="334010"/>
                  </a:lnTo>
                  <a:lnTo>
                    <a:pt x="379334" y="299720"/>
                  </a:lnTo>
                  <a:lnTo>
                    <a:pt x="396042" y="246380"/>
                  </a:lnTo>
                  <a:lnTo>
                    <a:pt x="398698" y="213360"/>
                  </a:lnTo>
                  <a:lnTo>
                    <a:pt x="398806" y="209550"/>
                  </a:lnTo>
                  <a:lnTo>
                    <a:pt x="397632" y="191770"/>
                  </a:lnTo>
                  <a:lnTo>
                    <a:pt x="397548" y="190500"/>
                  </a:lnTo>
                  <a:lnTo>
                    <a:pt x="395913" y="180340"/>
                  </a:lnTo>
                  <a:lnTo>
                    <a:pt x="393633" y="168910"/>
                  </a:lnTo>
                  <a:lnTo>
                    <a:pt x="387680" y="147320"/>
                  </a:lnTo>
                  <a:lnTo>
                    <a:pt x="403186" y="140970"/>
                  </a:lnTo>
                  <a:lnTo>
                    <a:pt x="399860" y="138430"/>
                  </a:lnTo>
                  <a:lnTo>
                    <a:pt x="390131" y="138430"/>
                  </a:lnTo>
                  <a:lnTo>
                    <a:pt x="361807" y="127000"/>
                  </a:lnTo>
                  <a:close/>
                </a:path>
                <a:path w="403225" h="563879">
                  <a:moveTo>
                    <a:pt x="74357" y="95250"/>
                  </a:moveTo>
                  <a:lnTo>
                    <a:pt x="65887" y="95250"/>
                  </a:lnTo>
                  <a:lnTo>
                    <a:pt x="59672" y="101600"/>
                  </a:lnTo>
                  <a:lnTo>
                    <a:pt x="53906" y="110490"/>
                  </a:lnTo>
                  <a:lnTo>
                    <a:pt x="48790" y="118110"/>
                  </a:lnTo>
                  <a:lnTo>
                    <a:pt x="44526" y="125730"/>
                  </a:lnTo>
                  <a:lnTo>
                    <a:pt x="13042" y="138430"/>
                  </a:lnTo>
                  <a:lnTo>
                    <a:pt x="30212" y="138430"/>
                  </a:lnTo>
                  <a:lnTo>
                    <a:pt x="43675" y="127000"/>
                  </a:lnTo>
                  <a:lnTo>
                    <a:pt x="51317" y="127000"/>
                  </a:lnTo>
                  <a:lnTo>
                    <a:pt x="59489" y="113030"/>
                  </a:lnTo>
                  <a:lnTo>
                    <a:pt x="74357" y="95250"/>
                  </a:lnTo>
                  <a:close/>
                </a:path>
                <a:path w="403225" h="563879">
                  <a:moveTo>
                    <a:pt x="348322" y="95250"/>
                  </a:moveTo>
                  <a:lnTo>
                    <a:pt x="337273" y="95250"/>
                  </a:lnTo>
                  <a:lnTo>
                    <a:pt x="362356" y="118110"/>
                  </a:lnTo>
                  <a:lnTo>
                    <a:pt x="390131" y="138430"/>
                  </a:lnTo>
                  <a:lnTo>
                    <a:pt x="399860" y="138430"/>
                  </a:lnTo>
                  <a:lnTo>
                    <a:pt x="371589" y="116840"/>
                  </a:lnTo>
                  <a:lnTo>
                    <a:pt x="384873" y="107950"/>
                  </a:lnTo>
                  <a:lnTo>
                    <a:pt x="383241" y="106680"/>
                  </a:lnTo>
                  <a:lnTo>
                    <a:pt x="373659" y="106680"/>
                  </a:lnTo>
                  <a:lnTo>
                    <a:pt x="348322" y="95250"/>
                  </a:lnTo>
                  <a:close/>
                </a:path>
                <a:path w="403225" h="563879">
                  <a:moveTo>
                    <a:pt x="71488" y="80010"/>
                  </a:moveTo>
                  <a:lnTo>
                    <a:pt x="63296" y="80010"/>
                  </a:lnTo>
                  <a:lnTo>
                    <a:pt x="71754" y="87630"/>
                  </a:lnTo>
                  <a:lnTo>
                    <a:pt x="29540" y="106680"/>
                  </a:lnTo>
                  <a:lnTo>
                    <a:pt x="53365" y="106680"/>
                  </a:lnTo>
                  <a:lnTo>
                    <a:pt x="65887" y="95250"/>
                  </a:lnTo>
                  <a:lnTo>
                    <a:pt x="74357" y="95250"/>
                  </a:lnTo>
                  <a:lnTo>
                    <a:pt x="79667" y="88900"/>
                  </a:lnTo>
                  <a:lnTo>
                    <a:pt x="79946" y="87630"/>
                  </a:lnTo>
                  <a:lnTo>
                    <a:pt x="71488" y="80010"/>
                  </a:lnTo>
                  <a:close/>
                </a:path>
                <a:path w="403225" h="563879">
                  <a:moveTo>
                    <a:pt x="348965" y="80010"/>
                  </a:moveTo>
                  <a:lnTo>
                    <a:pt x="339890" y="80010"/>
                  </a:lnTo>
                  <a:lnTo>
                    <a:pt x="373659" y="106680"/>
                  </a:lnTo>
                  <a:lnTo>
                    <a:pt x="383241" y="106680"/>
                  </a:lnTo>
                  <a:lnTo>
                    <a:pt x="348965" y="80010"/>
                  </a:lnTo>
                  <a:close/>
                </a:path>
              </a:pathLst>
            </a:custGeom>
            <a:solidFill>
              <a:srgbClr val="EA2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4060" y="2811850"/>
              <a:ext cx="332619" cy="358968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42249" y="2822592"/>
            <a:ext cx="404837" cy="49956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6300" y="3771961"/>
            <a:ext cx="513340" cy="51343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587399" y="3902933"/>
            <a:ext cx="715645" cy="241935"/>
          </a:xfrm>
          <a:custGeom>
            <a:avLst/>
            <a:gdLst/>
            <a:ahLst/>
            <a:cxnLst/>
            <a:rect l="l" t="t" r="r" b="b"/>
            <a:pathLst>
              <a:path w="715645" h="241935">
                <a:moveTo>
                  <a:pt x="87236" y="208457"/>
                </a:moveTo>
                <a:lnTo>
                  <a:pt x="61620" y="208457"/>
                </a:lnTo>
                <a:lnTo>
                  <a:pt x="45313" y="241363"/>
                </a:lnTo>
                <a:lnTo>
                  <a:pt x="70929" y="241363"/>
                </a:lnTo>
                <a:lnTo>
                  <a:pt x="87236" y="208457"/>
                </a:lnTo>
                <a:close/>
              </a:path>
              <a:path w="715645" h="241935">
                <a:moveTo>
                  <a:pt x="137629" y="157238"/>
                </a:moveTo>
                <a:lnTo>
                  <a:pt x="111925" y="111150"/>
                </a:lnTo>
                <a:lnTo>
                  <a:pt x="60934" y="94792"/>
                </a:lnTo>
                <a:lnTo>
                  <a:pt x="52095" y="90868"/>
                </a:lnTo>
                <a:lnTo>
                  <a:pt x="45961" y="86372"/>
                </a:lnTo>
                <a:lnTo>
                  <a:pt x="42379" y="80632"/>
                </a:lnTo>
                <a:lnTo>
                  <a:pt x="41224" y="72961"/>
                </a:lnTo>
                <a:lnTo>
                  <a:pt x="41224" y="62357"/>
                </a:lnTo>
                <a:lnTo>
                  <a:pt x="42557" y="55511"/>
                </a:lnTo>
                <a:lnTo>
                  <a:pt x="46939" y="50787"/>
                </a:lnTo>
                <a:lnTo>
                  <a:pt x="54902" y="48069"/>
                </a:lnTo>
                <a:lnTo>
                  <a:pt x="66992" y="47193"/>
                </a:lnTo>
                <a:lnTo>
                  <a:pt x="79540" y="48336"/>
                </a:lnTo>
                <a:lnTo>
                  <a:pt x="88214" y="51816"/>
                </a:lnTo>
                <a:lnTo>
                  <a:pt x="93256" y="57670"/>
                </a:lnTo>
                <a:lnTo>
                  <a:pt x="94894" y="65989"/>
                </a:lnTo>
                <a:lnTo>
                  <a:pt x="94894" y="83870"/>
                </a:lnTo>
                <a:lnTo>
                  <a:pt x="133946" y="83870"/>
                </a:lnTo>
                <a:lnTo>
                  <a:pt x="133946" y="66903"/>
                </a:lnTo>
                <a:lnTo>
                  <a:pt x="130403" y="45237"/>
                </a:lnTo>
                <a:lnTo>
                  <a:pt x="118999" y="28600"/>
                </a:lnTo>
                <a:lnTo>
                  <a:pt x="98552" y="17919"/>
                </a:lnTo>
                <a:lnTo>
                  <a:pt x="67906" y="14160"/>
                </a:lnTo>
                <a:lnTo>
                  <a:pt x="37706" y="17538"/>
                </a:lnTo>
                <a:lnTo>
                  <a:pt x="17094" y="27381"/>
                </a:lnTo>
                <a:lnTo>
                  <a:pt x="5283" y="43180"/>
                </a:lnTo>
                <a:lnTo>
                  <a:pt x="1524" y="64477"/>
                </a:lnTo>
                <a:lnTo>
                  <a:pt x="1524" y="73571"/>
                </a:lnTo>
                <a:lnTo>
                  <a:pt x="14554" y="110172"/>
                </a:lnTo>
                <a:lnTo>
                  <a:pt x="49415" y="128143"/>
                </a:lnTo>
                <a:lnTo>
                  <a:pt x="79730" y="136931"/>
                </a:lnTo>
                <a:lnTo>
                  <a:pt x="87642" y="140804"/>
                </a:lnTo>
                <a:lnTo>
                  <a:pt x="93256" y="145186"/>
                </a:lnTo>
                <a:lnTo>
                  <a:pt x="96647" y="150825"/>
                </a:lnTo>
                <a:lnTo>
                  <a:pt x="97917" y="158457"/>
                </a:lnTo>
                <a:lnTo>
                  <a:pt x="97917" y="171488"/>
                </a:lnTo>
                <a:lnTo>
                  <a:pt x="96316" y="178904"/>
                </a:lnTo>
                <a:lnTo>
                  <a:pt x="91274" y="183984"/>
                </a:lnTo>
                <a:lnTo>
                  <a:pt x="82435" y="186918"/>
                </a:lnTo>
                <a:lnTo>
                  <a:pt x="69418" y="187858"/>
                </a:lnTo>
                <a:lnTo>
                  <a:pt x="55981" y="186601"/>
                </a:lnTo>
                <a:lnTo>
                  <a:pt x="46532" y="182816"/>
                </a:lnTo>
                <a:lnTo>
                  <a:pt x="40932" y="176466"/>
                </a:lnTo>
                <a:lnTo>
                  <a:pt x="39103" y="167551"/>
                </a:lnTo>
                <a:lnTo>
                  <a:pt x="39103" y="148450"/>
                </a:lnTo>
                <a:lnTo>
                  <a:pt x="0" y="148450"/>
                </a:lnTo>
                <a:lnTo>
                  <a:pt x="0" y="166941"/>
                </a:lnTo>
                <a:lnTo>
                  <a:pt x="2705" y="186436"/>
                </a:lnTo>
                <a:lnTo>
                  <a:pt x="11582" y="202311"/>
                </a:lnTo>
                <a:lnTo>
                  <a:pt x="27749" y="213766"/>
                </a:lnTo>
                <a:lnTo>
                  <a:pt x="52336" y="220002"/>
                </a:lnTo>
                <a:lnTo>
                  <a:pt x="59512" y="205282"/>
                </a:lnTo>
                <a:lnTo>
                  <a:pt x="92468" y="205282"/>
                </a:lnTo>
                <a:lnTo>
                  <a:pt x="85178" y="220141"/>
                </a:lnTo>
                <a:lnTo>
                  <a:pt x="108458" y="214795"/>
                </a:lnTo>
                <a:lnTo>
                  <a:pt x="124815" y="204393"/>
                </a:lnTo>
                <a:lnTo>
                  <a:pt x="134467" y="188937"/>
                </a:lnTo>
                <a:lnTo>
                  <a:pt x="137629" y="168452"/>
                </a:lnTo>
                <a:lnTo>
                  <a:pt x="137629" y="157238"/>
                </a:lnTo>
                <a:close/>
              </a:path>
              <a:path w="715645" h="241935">
                <a:moveTo>
                  <a:pt x="222377" y="0"/>
                </a:moveTo>
                <a:lnTo>
                  <a:pt x="179527" y="0"/>
                </a:lnTo>
                <a:lnTo>
                  <a:pt x="179527" y="21971"/>
                </a:lnTo>
                <a:lnTo>
                  <a:pt x="188544" y="17805"/>
                </a:lnTo>
                <a:lnTo>
                  <a:pt x="198704" y="14668"/>
                </a:lnTo>
                <a:lnTo>
                  <a:pt x="209981" y="12598"/>
                </a:lnTo>
                <a:lnTo>
                  <a:pt x="222377" y="11569"/>
                </a:lnTo>
                <a:lnTo>
                  <a:pt x="222377" y="0"/>
                </a:lnTo>
                <a:close/>
              </a:path>
              <a:path w="715645" h="241935">
                <a:moveTo>
                  <a:pt x="278206" y="0"/>
                </a:moveTo>
                <a:lnTo>
                  <a:pt x="235356" y="0"/>
                </a:lnTo>
                <a:lnTo>
                  <a:pt x="235356" y="11569"/>
                </a:lnTo>
                <a:lnTo>
                  <a:pt x="247777" y="12598"/>
                </a:lnTo>
                <a:lnTo>
                  <a:pt x="259054" y="14668"/>
                </a:lnTo>
                <a:lnTo>
                  <a:pt x="269189" y="17805"/>
                </a:lnTo>
                <a:lnTo>
                  <a:pt x="278206" y="21971"/>
                </a:lnTo>
                <a:lnTo>
                  <a:pt x="278206" y="0"/>
                </a:lnTo>
                <a:close/>
              </a:path>
              <a:path w="715645" h="241935">
                <a:moveTo>
                  <a:pt x="306451" y="150558"/>
                </a:moveTo>
                <a:lnTo>
                  <a:pt x="306400" y="84480"/>
                </a:lnTo>
                <a:lnTo>
                  <a:pt x="301701" y="54089"/>
                </a:lnTo>
                <a:lnTo>
                  <a:pt x="299161" y="50215"/>
                </a:lnTo>
                <a:lnTo>
                  <a:pt x="287312" y="32105"/>
                </a:lnTo>
                <a:lnTo>
                  <a:pt x="264922" y="19888"/>
                </a:lnTo>
                <a:lnTo>
                  <a:pt x="264922" y="84480"/>
                </a:lnTo>
                <a:lnTo>
                  <a:pt x="264883" y="150558"/>
                </a:lnTo>
                <a:lnTo>
                  <a:pt x="262699" y="166319"/>
                </a:lnTo>
                <a:lnTo>
                  <a:pt x="255981" y="177126"/>
                </a:lnTo>
                <a:lnTo>
                  <a:pt x="244716" y="183210"/>
                </a:lnTo>
                <a:lnTo>
                  <a:pt x="228841" y="185115"/>
                </a:lnTo>
                <a:lnTo>
                  <a:pt x="212826" y="183210"/>
                </a:lnTo>
                <a:lnTo>
                  <a:pt x="201485" y="177126"/>
                </a:lnTo>
                <a:lnTo>
                  <a:pt x="194741" y="166319"/>
                </a:lnTo>
                <a:lnTo>
                  <a:pt x="192557" y="150558"/>
                </a:lnTo>
                <a:lnTo>
                  <a:pt x="192519" y="84480"/>
                </a:lnTo>
                <a:lnTo>
                  <a:pt x="194741" y="68770"/>
                </a:lnTo>
                <a:lnTo>
                  <a:pt x="201485" y="58140"/>
                </a:lnTo>
                <a:lnTo>
                  <a:pt x="212826" y="52120"/>
                </a:lnTo>
                <a:lnTo>
                  <a:pt x="228841" y="50215"/>
                </a:lnTo>
                <a:lnTo>
                  <a:pt x="244830" y="52120"/>
                </a:lnTo>
                <a:lnTo>
                  <a:pt x="256082" y="58140"/>
                </a:lnTo>
                <a:lnTo>
                  <a:pt x="262737" y="68770"/>
                </a:lnTo>
                <a:lnTo>
                  <a:pt x="264922" y="84480"/>
                </a:lnTo>
                <a:lnTo>
                  <a:pt x="264922" y="19888"/>
                </a:lnTo>
                <a:lnTo>
                  <a:pt x="263093" y="18884"/>
                </a:lnTo>
                <a:lnTo>
                  <a:pt x="228841" y="14452"/>
                </a:lnTo>
                <a:lnTo>
                  <a:pt x="194614" y="18884"/>
                </a:lnTo>
                <a:lnTo>
                  <a:pt x="170421" y="32105"/>
                </a:lnTo>
                <a:lnTo>
                  <a:pt x="156044" y="54089"/>
                </a:lnTo>
                <a:lnTo>
                  <a:pt x="151345" y="84480"/>
                </a:lnTo>
                <a:lnTo>
                  <a:pt x="151295" y="150558"/>
                </a:lnTo>
                <a:lnTo>
                  <a:pt x="156044" y="181292"/>
                </a:lnTo>
                <a:lnTo>
                  <a:pt x="170421" y="203352"/>
                </a:lnTo>
                <a:lnTo>
                  <a:pt x="194614" y="216598"/>
                </a:lnTo>
                <a:lnTo>
                  <a:pt x="228841" y="220891"/>
                </a:lnTo>
                <a:lnTo>
                  <a:pt x="263093" y="216471"/>
                </a:lnTo>
                <a:lnTo>
                  <a:pt x="287096" y="203352"/>
                </a:lnTo>
                <a:lnTo>
                  <a:pt x="287235" y="203352"/>
                </a:lnTo>
                <a:lnTo>
                  <a:pt x="299161" y="185115"/>
                </a:lnTo>
                <a:lnTo>
                  <a:pt x="301675" y="181292"/>
                </a:lnTo>
                <a:lnTo>
                  <a:pt x="302336" y="177126"/>
                </a:lnTo>
                <a:lnTo>
                  <a:pt x="306451" y="150558"/>
                </a:lnTo>
                <a:close/>
              </a:path>
              <a:path w="715645" h="241935">
                <a:moveTo>
                  <a:pt x="462534" y="17487"/>
                </a:moveTo>
                <a:lnTo>
                  <a:pt x="425551" y="17487"/>
                </a:lnTo>
                <a:lnTo>
                  <a:pt x="425551" y="146316"/>
                </a:lnTo>
                <a:lnTo>
                  <a:pt x="365277" y="17487"/>
                </a:lnTo>
                <a:lnTo>
                  <a:pt x="320103" y="17487"/>
                </a:lnTo>
                <a:lnTo>
                  <a:pt x="320103" y="217855"/>
                </a:lnTo>
                <a:lnTo>
                  <a:pt x="357085" y="217855"/>
                </a:lnTo>
                <a:lnTo>
                  <a:pt x="357085" y="93560"/>
                </a:lnTo>
                <a:lnTo>
                  <a:pt x="416153" y="217855"/>
                </a:lnTo>
                <a:lnTo>
                  <a:pt x="462534" y="217855"/>
                </a:lnTo>
                <a:lnTo>
                  <a:pt x="462534" y="17487"/>
                </a:lnTo>
                <a:close/>
              </a:path>
              <a:path w="715645" h="241935">
                <a:moveTo>
                  <a:pt x="516216" y="67703"/>
                </a:moveTo>
                <a:lnTo>
                  <a:pt x="476199" y="67703"/>
                </a:lnTo>
                <a:lnTo>
                  <a:pt x="476199" y="217855"/>
                </a:lnTo>
                <a:lnTo>
                  <a:pt x="516216" y="217855"/>
                </a:lnTo>
                <a:lnTo>
                  <a:pt x="516216" y="67703"/>
                </a:lnTo>
                <a:close/>
              </a:path>
              <a:path w="715645" h="241935">
                <a:moveTo>
                  <a:pt x="516216" y="17475"/>
                </a:moveTo>
                <a:lnTo>
                  <a:pt x="476199" y="17475"/>
                </a:lnTo>
                <a:lnTo>
                  <a:pt x="476199" y="55422"/>
                </a:lnTo>
                <a:lnTo>
                  <a:pt x="516216" y="55422"/>
                </a:lnTo>
                <a:lnTo>
                  <a:pt x="516216" y="17475"/>
                </a:lnTo>
                <a:close/>
              </a:path>
              <a:path w="715645" h="241935">
                <a:moveTo>
                  <a:pt x="715098" y="17487"/>
                </a:moveTo>
                <a:lnTo>
                  <a:pt x="663562" y="17487"/>
                </a:lnTo>
                <a:lnTo>
                  <a:pt x="622935" y="138442"/>
                </a:lnTo>
                <a:lnTo>
                  <a:pt x="582307" y="17487"/>
                </a:lnTo>
                <a:lnTo>
                  <a:pt x="529882" y="17487"/>
                </a:lnTo>
                <a:lnTo>
                  <a:pt x="529882" y="217868"/>
                </a:lnTo>
                <a:lnTo>
                  <a:pt x="568071" y="217868"/>
                </a:lnTo>
                <a:lnTo>
                  <a:pt x="568071" y="93878"/>
                </a:lnTo>
                <a:lnTo>
                  <a:pt x="605358" y="202095"/>
                </a:lnTo>
                <a:lnTo>
                  <a:pt x="640524" y="202095"/>
                </a:lnTo>
                <a:lnTo>
                  <a:pt x="676897" y="95389"/>
                </a:lnTo>
                <a:lnTo>
                  <a:pt x="676897" y="217868"/>
                </a:lnTo>
                <a:lnTo>
                  <a:pt x="715098" y="217868"/>
                </a:lnTo>
                <a:lnTo>
                  <a:pt x="715098" y="17487"/>
                </a:lnTo>
                <a:close/>
              </a:path>
            </a:pathLst>
          </a:custGeom>
          <a:solidFill>
            <a:srgbClr val="EA2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6353" y="4607022"/>
            <a:ext cx="513335" cy="51321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4059" y="2793622"/>
            <a:ext cx="513332" cy="51343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2045" y="4606807"/>
            <a:ext cx="513339" cy="5134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82071" y="4602635"/>
            <a:ext cx="512224" cy="71606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544754" y="2045928"/>
            <a:ext cx="779145" cy="253999"/>
            <a:chOff x="2544751" y="2045928"/>
            <a:chExt cx="779145" cy="25400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44751" y="2045928"/>
              <a:ext cx="714555" cy="2534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288677" y="2054047"/>
              <a:ext cx="34925" cy="231140"/>
            </a:xfrm>
            <a:custGeom>
              <a:avLst/>
              <a:gdLst/>
              <a:ahLst/>
              <a:cxnLst/>
              <a:rect l="l" t="t" r="r" b="b"/>
              <a:pathLst>
                <a:path w="34925" h="231139">
                  <a:moveTo>
                    <a:pt x="18084" y="0"/>
                  </a:moveTo>
                  <a:lnTo>
                    <a:pt x="0" y="0"/>
                  </a:lnTo>
                  <a:lnTo>
                    <a:pt x="0" y="231038"/>
                  </a:lnTo>
                  <a:lnTo>
                    <a:pt x="18084" y="231038"/>
                  </a:lnTo>
                  <a:lnTo>
                    <a:pt x="18084" y="0"/>
                  </a:lnTo>
                  <a:close/>
                </a:path>
                <a:path w="34925" h="231139">
                  <a:moveTo>
                    <a:pt x="34848" y="0"/>
                  </a:moveTo>
                  <a:lnTo>
                    <a:pt x="25806" y="0"/>
                  </a:lnTo>
                  <a:lnTo>
                    <a:pt x="25806" y="231038"/>
                  </a:lnTo>
                  <a:lnTo>
                    <a:pt x="34848" y="231038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EA2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5"/>
            <a:ext cx="3888104" cy="7776210"/>
          </a:xfrm>
          <a:custGeom>
            <a:avLst/>
            <a:gdLst/>
            <a:ahLst/>
            <a:cxnLst/>
            <a:rect l="l" t="t" r="r" b="b"/>
            <a:pathLst>
              <a:path w="3888104" h="7776209">
                <a:moveTo>
                  <a:pt x="3887990" y="0"/>
                </a:moveTo>
                <a:lnTo>
                  <a:pt x="0" y="0"/>
                </a:lnTo>
                <a:lnTo>
                  <a:pt x="0" y="7776006"/>
                </a:lnTo>
                <a:lnTo>
                  <a:pt x="3887990" y="7776006"/>
                </a:lnTo>
                <a:lnTo>
                  <a:pt x="3887990" y="0"/>
                </a:lnTo>
                <a:close/>
              </a:path>
            </a:pathLst>
          </a:custGeom>
          <a:solidFill>
            <a:srgbClr val="273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861" y="3323265"/>
            <a:ext cx="766937" cy="670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485" y="4342073"/>
            <a:ext cx="955661" cy="716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5"/>
            <a:ext cx="3888104" cy="7776210"/>
          </a:xfrm>
          <a:custGeom>
            <a:avLst/>
            <a:gdLst/>
            <a:ahLst/>
            <a:cxnLst/>
            <a:rect l="l" t="t" r="r" b="b"/>
            <a:pathLst>
              <a:path w="3888104" h="7776209">
                <a:moveTo>
                  <a:pt x="3887990" y="0"/>
                </a:moveTo>
                <a:lnTo>
                  <a:pt x="0" y="0"/>
                </a:lnTo>
                <a:lnTo>
                  <a:pt x="0" y="7776006"/>
                </a:lnTo>
                <a:lnTo>
                  <a:pt x="3887990" y="7776006"/>
                </a:lnTo>
                <a:lnTo>
                  <a:pt x="3887990" y="0"/>
                </a:lnTo>
                <a:close/>
              </a:path>
            </a:pathLst>
          </a:custGeom>
          <a:solidFill>
            <a:srgbClr val="273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88" y="5007159"/>
            <a:ext cx="766937" cy="6709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45597" y="2946522"/>
            <a:ext cx="1513205" cy="1513205"/>
            <a:chOff x="1145594" y="2946514"/>
            <a:chExt cx="1513205" cy="15132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594" y="2946514"/>
              <a:ext cx="1513043" cy="15130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4107" y="3045206"/>
              <a:ext cx="4799" cy="3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1223" y="3155289"/>
              <a:ext cx="86662" cy="223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3179" y="3586975"/>
              <a:ext cx="4114" cy="5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9648" y="3037167"/>
              <a:ext cx="741046" cy="13109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5732" y="3879558"/>
              <a:ext cx="13912" cy="115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38283" y="6921069"/>
            <a:ext cx="234950" cy="234950"/>
            <a:chOff x="1238283" y="6921062"/>
            <a:chExt cx="234950" cy="234950"/>
          </a:xfrm>
        </p:grpSpPr>
        <p:sp>
          <p:nvSpPr>
            <p:cNvPr id="12" name="object 12"/>
            <p:cNvSpPr/>
            <p:nvPr/>
          </p:nvSpPr>
          <p:spPr>
            <a:xfrm>
              <a:off x="1238275" y="6921068"/>
              <a:ext cx="234950" cy="217170"/>
            </a:xfrm>
            <a:custGeom>
              <a:avLst/>
              <a:gdLst/>
              <a:ahLst/>
              <a:cxnLst/>
              <a:rect l="l" t="t" r="r" b="b"/>
              <a:pathLst>
                <a:path w="234950" h="217170">
                  <a:moveTo>
                    <a:pt x="6426" y="120332"/>
                  </a:moveTo>
                  <a:lnTo>
                    <a:pt x="5372" y="119875"/>
                  </a:lnTo>
                  <a:lnTo>
                    <a:pt x="4838" y="120484"/>
                  </a:lnTo>
                  <a:lnTo>
                    <a:pt x="2032" y="123596"/>
                  </a:lnTo>
                  <a:lnTo>
                    <a:pt x="1143" y="124574"/>
                  </a:lnTo>
                  <a:lnTo>
                    <a:pt x="647" y="125844"/>
                  </a:lnTo>
                  <a:lnTo>
                    <a:pt x="571" y="129641"/>
                  </a:lnTo>
                  <a:lnTo>
                    <a:pt x="1625" y="130098"/>
                  </a:lnTo>
                  <a:lnTo>
                    <a:pt x="5854" y="125399"/>
                  </a:lnTo>
                  <a:lnTo>
                    <a:pt x="6362" y="124104"/>
                  </a:lnTo>
                  <a:lnTo>
                    <a:pt x="6426" y="120332"/>
                  </a:lnTo>
                  <a:close/>
                </a:path>
                <a:path w="234950" h="217170">
                  <a:moveTo>
                    <a:pt x="6489" y="112585"/>
                  </a:moveTo>
                  <a:lnTo>
                    <a:pt x="5473" y="112052"/>
                  </a:lnTo>
                  <a:lnTo>
                    <a:pt x="1879" y="115531"/>
                  </a:lnTo>
                  <a:lnTo>
                    <a:pt x="914" y="116446"/>
                  </a:lnTo>
                  <a:lnTo>
                    <a:pt x="342" y="117690"/>
                  </a:lnTo>
                  <a:lnTo>
                    <a:pt x="0" y="121450"/>
                  </a:lnTo>
                  <a:lnTo>
                    <a:pt x="1016" y="121983"/>
                  </a:lnTo>
                  <a:lnTo>
                    <a:pt x="1600" y="121437"/>
                  </a:lnTo>
                  <a:lnTo>
                    <a:pt x="5562" y="117589"/>
                  </a:lnTo>
                  <a:lnTo>
                    <a:pt x="6146" y="116344"/>
                  </a:lnTo>
                  <a:lnTo>
                    <a:pt x="6489" y="112585"/>
                  </a:lnTo>
                  <a:close/>
                </a:path>
                <a:path w="234950" h="217170">
                  <a:moveTo>
                    <a:pt x="7086" y="131838"/>
                  </a:moveTo>
                  <a:lnTo>
                    <a:pt x="6896" y="128066"/>
                  </a:lnTo>
                  <a:lnTo>
                    <a:pt x="5829" y="127673"/>
                  </a:lnTo>
                  <a:lnTo>
                    <a:pt x="2743" y="131622"/>
                  </a:lnTo>
                  <a:lnTo>
                    <a:pt x="1930" y="132664"/>
                  </a:lnTo>
                  <a:lnTo>
                    <a:pt x="1524" y="133972"/>
                  </a:lnTo>
                  <a:lnTo>
                    <a:pt x="1701" y="137744"/>
                  </a:lnTo>
                  <a:lnTo>
                    <a:pt x="2781" y="138137"/>
                  </a:lnTo>
                  <a:lnTo>
                    <a:pt x="6692" y="133159"/>
                  </a:lnTo>
                  <a:lnTo>
                    <a:pt x="7086" y="131838"/>
                  </a:lnTo>
                  <a:close/>
                </a:path>
                <a:path w="234950" h="217170">
                  <a:moveTo>
                    <a:pt x="7099" y="104863"/>
                  </a:moveTo>
                  <a:lnTo>
                    <a:pt x="6121" y="104267"/>
                  </a:lnTo>
                  <a:lnTo>
                    <a:pt x="2286" y="107480"/>
                  </a:lnTo>
                  <a:lnTo>
                    <a:pt x="1270" y="108331"/>
                  </a:lnTo>
                  <a:lnTo>
                    <a:pt x="609" y="109524"/>
                  </a:lnTo>
                  <a:lnTo>
                    <a:pt x="12" y="113271"/>
                  </a:lnTo>
                  <a:lnTo>
                    <a:pt x="977" y="113868"/>
                  </a:lnTo>
                  <a:lnTo>
                    <a:pt x="5829" y="109791"/>
                  </a:lnTo>
                  <a:lnTo>
                    <a:pt x="6502" y="108597"/>
                  </a:lnTo>
                  <a:lnTo>
                    <a:pt x="6705" y="107264"/>
                  </a:lnTo>
                  <a:lnTo>
                    <a:pt x="7099" y="104863"/>
                  </a:lnTo>
                  <a:close/>
                </a:path>
                <a:path w="234950" h="217170">
                  <a:moveTo>
                    <a:pt x="8242" y="97218"/>
                  </a:moveTo>
                  <a:lnTo>
                    <a:pt x="7315" y="96532"/>
                  </a:lnTo>
                  <a:lnTo>
                    <a:pt x="6667" y="97015"/>
                  </a:lnTo>
                  <a:lnTo>
                    <a:pt x="3263" y="99479"/>
                  </a:lnTo>
                  <a:lnTo>
                    <a:pt x="2209" y="100266"/>
                  </a:lnTo>
                  <a:lnTo>
                    <a:pt x="1447" y="101409"/>
                  </a:lnTo>
                  <a:lnTo>
                    <a:pt x="584" y="105079"/>
                  </a:lnTo>
                  <a:lnTo>
                    <a:pt x="1524" y="105765"/>
                  </a:lnTo>
                  <a:lnTo>
                    <a:pt x="6629" y="102044"/>
                  </a:lnTo>
                  <a:lnTo>
                    <a:pt x="7378" y="100901"/>
                  </a:lnTo>
                  <a:lnTo>
                    <a:pt x="8242" y="97218"/>
                  </a:lnTo>
                  <a:close/>
                </a:path>
                <a:path w="234950" h="217170">
                  <a:moveTo>
                    <a:pt x="8356" y="139496"/>
                  </a:moveTo>
                  <a:lnTo>
                    <a:pt x="7912" y="135750"/>
                  </a:lnTo>
                  <a:lnTo>
                    <a:pt x="6807" y="135432"/>
                  </a:lnTo>
                  <a:lnTo>
                    <a:pt x="4013" y="139585"/>
                  </a:lnTo>
                  <a:lnTo>
                    <a:pt x="3276" y="140677"/>
                  </a:lnTo>
                  <a:lnTo>
                    <a:pt x="2971" y="142011"/>
                  </a:lnTo>
                  <a:lnTo>
                    <a:pt x="3403" y="145770"/>
                  </a:lnTo>
                  <a:lnTo>
                    <a:pt x="4508" y="146088"/>
                  </a:lnTo>
                  <a:lnTo>
                    <a:pt x="8051" y="140830"/>
                  </a:lnTo>
                  <a:lnTo>
                    <a:pt x="8356" y="139496"/>
                  </a:lnTo>
                  <a:close/>
                </a:path>
                <a:path w="234950" h="217170">
                  <a:moveTo>
                    <a:pt x="9918" y="89649"/>
                  </a:moveTo>
                  <a:lnTo>
                    <a:pt x="1739" y="96977"/>
                  </a:lnTo>
                  <a:lnTo>
                    <a:pt x="2603" y="97701"/>
                  </a:lnTo>
                  <a:lnTo>
                    <a:pt x="9918" y="89649"/>
                  </a:lnTo>
                  <a:close/>
                </a:path>
                <a:path w="234950" h="217170">
                  <a:moveTo>
                    <a:pt x="10172" y="147040"/>
                  </a:moveTo>
                  <a:lnTo>
                    <a:pt x="9461" y="143332"/>
                  </a:lnTo>
                  <a:lnTo>
                    <a:pt x="8331" y="143090"/>
                  </a:lnTo>
                  <a:lnTo>
                    <a:pt x="5829" y="147434"/>
                  </a:lnTo>
                  <a:lnTo>
                    <a:pt x="5168" y="148577"/>
                  </a:lnTo>
                  <a:lnTo>
                    <a:pt x="4940" y="149936"/>
                  </a:lnTo>
                  <a:lnTo>
                    <a:pt x="5651" y="153644"/>
                  </a:lnTo>
                  <a:lnTo>
                    <a:pt x="6781" y="153873"/>
                  </a:lnTo>
                  <a:lnTo>
                    <a:pt x="9944" y="148399"/>
                  </a:lnTo>
                  <a:lnTo>
                    <a:pt x="10172" y="147040"/>
                  </a:lnTo>
                  <a:close/>
                </a:path>
                <a:path w="234950" h="217170">
                  <a:moveTo>
                    <a:pt x="12141" y="82219"/>
                  </a:moveTo>
                  <a:lnTo>
                    <a:pt x="3759" y="88188"/>
                  </a:lnTo>
                  <a:lnTo>
                    <a:pt x="3454" y="88950"/>
                  </a:lnTo>
                  <a:lnTo>
                    <a:pt x="4279" y="89738"/>
                  </a:lnTo>
                  <a:lnTo>
                    <a:pt x="9867" y="86766"/>
                  </a:lnTo>
                  <a:lnTo>
                    <a:pt x="10769" y="85737"/>
                  </a:lnTo>
                  <a:lnTo>
                    <a:pt x="12141" y="82219"/>
                  </a:lnTo>
                  <a:close/>
                </a:path>
                <a:path w="234950" h="217170">
                  <a:moveTo>
                    <a:pt x="12496" y="154457"/>
                  </a:moveTo>
                  <a:lnTo>
                    <a:pt x="11531" y="150799"/>
                  </a:lnTo>
                  <a:lnTo>
                    <a:pt x="10401" y="150647"/>
                  </a:lnTo>
                  <a:lnTo>
                    <a:pt x="8204" y="155143"/>
                  </a:lnTo>
                  <a:lnTo>
                    <a:pt x="7620" y="156337"/>
                  </a:lnTo>
                  <a:lnTo>
                    <a:pt x="7493" y="157695"/>
                  </a:lnTo>
                  <a:lnTo>
                    <a:pt x="8458" y="161353"/>
                  </a:lnTo>
                  <a:lnTo>
                    <a:pt x="9613" y="161505"/>
                  </a:lnTo>
                  <a:lnTo>
                    <a:pt x="9944" y="160782"/>
                  </a:lnTo>
                  <a:lnTo>
                    <a:pt x="12382" y="155803"/>
                  </a:lnTo>
                  <a:lnTo>
                    <a:pt x="12496" y="154457"/>
                  </a:lnTo>
                  <a:close/>
                </a:path>
                <a:path w="234950" h="217170">
                  <a:moveTo>
                    <a:pt x="14846" y="74968"/>
                  </a:moveTo>
                  <a:lnTo>
                    <a:pt x="6070" y="80340"/>
                  </a:lnTo>
                  <a:lnTo>
                    <a:pt x="5702" y="81076"/>
                  </a:lnTo>
                  <a:lnTo>
                    <a:pt x="6477" y="81927"/>
                  </a:lnTo>
                  <a:lnTo>
                    <a:pt x="12268" y="79349"/>
                  </a:lnTo>
                  <a:lnTo>
                    <a:pt x="13233" y="78397"/>
                  </a:lnTo>
                  <a:lnTo>
                    <a:pt x="14846" y="74968"/>
                  </a:lnTo>
                  <a:close/>
                </a:path>
                <a:path w="234950" h="217170">
                  <a:moveTo>
                    <a:pt x="15341" y="161683"/>
                  </a:moveTo>
                  <a:lnTo>
                    <a:pt x="14122" y="158089"/>
                  </a:lnTo>
                  <a:lnTo>
                    <a:pt x="12979" y="158013"/>
                  </a:lnTo>
                  <a:lnTo>
                    <a:pt x="11099" y="162661"/>
                  </a:lnTo>
                  <a:lnTo>
                    <a:pt x="10604" y="163893"/>
                  </a:lnTo>
                  <a:lnTo>
                    <a:pt x="10591" y="165252"/>
                  </a:lnTo>
                  <a:lnTo>
                    <a:pt x="11010" y="166547"/>
                  </a:lnTo>
                  <a:lnTo>
                    <a:pt x="11811" y="168833"/>
                  </a:lnTo>
                  <a:lnTo>
                    <a:pt x="12954" y="168910"/>
                  </a:lnTo>
                  <a:lnTo>
                    <a:pt x="14833" y="164274"/>
                  </a:lnTo>
                  <a:lnTo>
                    <a:pt x="15316" y="163042"/>
                  </a:lnTo>
                  <a:lnTo>
                    <a:pt x="15341" y="161683"/>
                  </a:lnTo>
                  <a:close/>
                </a:path>
                <a:path w="234950" h="217170">
                  <a:moveTo>
                    <a:pt x="18046" y="67919"/>
                  </a:moveTo>
                  <a:lnTo>
                    <a:pt x="17348" y="67017"/>
                  </a:lnTo>
                  <a:lnTo>
                    <a:pt x="12636" y="68719"/>
                  </a:lnTo>
                  <a:lnTo>
                    <a:pt x="11391" y="69164"/>
                  </a:lnTo>
                  <a:lnTo>
                    <a:pt x="10363" y="70065"/>
                  </a:lnTo>
                  <a:lnTo>
                    <a:pt x="8902" y="72644"/>
                  </a:lnTo>
                  <a:lnTo>
                    <a:pt x="8509" y="73380"/>
                  </a:lnTo>
                  <a:lnTo>
                    <a:pt x="9207" y="74269"/>
                  </a:lnTo>
                  <a:lnTo>
                    <a:pt x="13906" y="72555"/>
                  </a:lnTo>
                  <a:lnTo>
                    <a:pt x="15163" y="72123"/>
                  </a:lnTo>
                  <a:lnTo>
                    <a:pt x="16217" y="71221"/>
                  </a:lnTo>
                  <a:lnTo>
                    <a:pt x="16865" y="70027"/>
                  </a:lnTo>
                  <a:lnTo>
                    <a:pt x="18046" y="67919"/>
                  </a:lnTo>
                  <a:close/>
                </a:path>
                <a:path w="234950" h="217170">
                  <a:moveTo>
                    <a:pt x="18745" y="170065"/>
                  </a:moveTo>
                  <a:lnTo>
                    <a:pt x="18681" y="168694"/>
                  </a:lnTo>
                  <a:lnTo>
                    <a:pt x="17208" y="165201"/>
                  </a:lnTo>
                  <a:lnTo>
                    <a:pt x="16065" y="165201"/>
                  </a:lnTo>
                  <a:lnTo>
                    <a:pt x="14516" y="169964"/>
                  </a:lnTo>
                  <a:lnTo>
                    <a:pt x="14109" y="171221"/>
                  </a:lnTo>
                  <a:lnTo>
                    <a:pt x="14173" y="172580"/>
                  </a:lnTo>
                  <a:lnTo>
                    <a:pt x="15328" y="175310"/>
                  </a:lnTo>
                  <a:lnTo>
                    <a:pt x="15633" y="176072"/>
                  </a:lnTo>
                  <a:lnTo>
                    <a:pt x="16789" y="176072"/>
                  </a:lnTo>
                  <a:lnTo>
                    <a:pt x="18326" y="171310"/>
                  </a:lnTo>
                  <a:lnTo>
                    <a:pt x="18745" y="170065"/>
                  </a:lnTo>
                  <a:close/>
                </a:path>
                <a:path w="234950" h="217170">
                  <a:moveTo>
                    <a:pt x="21755" y="61099"/>
                  </a:moveTo>
                  <a:lnTo>
                    <a:pt x="21107" y="60147"/>
                  </a:lnTo>
                  <a:lnTo>
                    <a:pt x="16294" y="61531"/>
                  </a:lnTo>
                  <a:lnTo>
                    <a:pt x="15024" y="61887"/>
                  </a:lnTo>
                  <a:lnTo>
                    <a:pt x="13931" y="62712"/>
                  </a:lnTo>
                  <a:lnTo>
                    <a:pt x="11861" y="65874"/>
                  </a:lnTo>
                  <a:lnTo>
                    <a:pt x="12496" y="66827"/>
                  </a:lnTo>
                  <a:lnTo>
                    <a:pt x="18580" y="65087"/>
                  </a:lnTo>
                  <a:lnTo>
                    <a:pt x="19672" y="64262"/>
                  </a:lnTo>
                  <a:lnTo>
                    <a:pt x="21755" y="61099"/>
                  </a:lnTo>
                  <a:close/>
                </a:path>
                <a:path w="234950" h="217170">
                  <a:moveTo>
                    <a:pt x="22644" y="176809"/>
                  </a:moveTo>
                  <a:lnTo>
                    <a:pt x="22491" y="175437"/>
                  </a:lnTo>
                  <a:lnTo>
                    <a:pt x="20777" y="172059"/>
                  </a:lnTo>
                  <a:lnTo>
                    <a:pt x="19634" y="172148"/>
                  </a:lnTo>
                  <a:lnTo>
                    <a:pt x="18427" y="177012"/>
                  </a:lnTo>
                  <a:lnTo>
                    <a:pt x="18110" y="178282"/>
                  </a:lnTo>
                  <a:lnTo>
                    <a:pt x="18275" y="179666"/>
                  </a:lnTo>
                  <a:lnTo>
                    <a:pt x="19977" y="183032"/>
                  </a:lnTo>
                  <a:lnTo>
                    <a:pt x="21120" y="182956"/>
                  </a:lnTo>
                  <a:lnTo>
                    <a:pt x="22339" y="178092"/>
                  </a:lnTo>
                  <a:lnTo>
                    <a:pt x="22644" y="176809"/>
                  </a:lnTo>
                  <a:close/>
                </a:path>
                <a:path w="234950" h="217170">
                  <a:moveTo>
                    <a:pt x="25920" y="54571"/>
                  </a:moveTo>
                  <a:lnTo>
                    <a:pt x="25336" y="53581"/>
                  </a:lnTo>
                  <a:lnTo>
                    <a:pt x="20434" y="54622"/>
                  </a:lnTo>
                  <a:lnTo>
                    <a:pt x="19164" y="54889"/>
                  </a:lnTo>
                  <a:lnTo>
                    <a:pt x="17995" y="55638"/>
                  </a:lnTo>
                  <a:lnTo>
                    <a:pt x="16205" y="57988"/>
                  </a:lnTo>
                  <a:lnTo>
                    <a:pt x="15709" y="58661"/>
                  </a:lnTo>
                  <a:lnTo>
                    <a:pt x="16281" y="59651"/>
                  </a:lnTo>
                  <a:lnTo>
                    <a:pt x="22466" y="58331"/>
                  </a:lnTo>
                  <a:lnTo>
                    <a:pt x="23622" y="57581"/>
                  </a:lnTo>
                  <a:lnTo>
                    <a:pt x="25400" y="55232"/>
                  </a:lnTo>
                  <a:lnTo>
                    <a:pt x="25920" y="54571"/>
                  </a:lnTo>
                  <a:close/>
                </a:path>
                <a:path w="234950" h="217170">
                  <a:moveTo>
                    <a:pt x="27012" y="183273"/>
                  </a:moveTo>
                  <a:lnTo>
                    <a:pt x="26784" y="181927"/>
                  </a:lnTo>
                  <a:lnTo>
                    <a:pt x="24828" y="178676"/>
                  </a:lnTo>
                  <a:lnTo>
                    <a:pt x="23698" y="178841"/>
                  </a:lnTo>
                  <a:lnTo>
                    <a:pt x="22821" y="183769"/>
                  </a:lnTo>
                  <a:lnTo>
                    <a:pt x="22593" y="185077"/>
                  </a:lnTo>
                  <a:lnTo>
                    <a:pt x="22860" y="186423"/>
                  </a:lnTo>
                  <a:lnTo>
                    <a:pt x="24790" y="189661"/>
                  </a:lnTo>
                  <a:lnTo>
                    <a:pt x="25933" y="189496"/>
                  </a:lnTo>
                  <a:lnTo>
                    <a:pt x="27012" y="183273"/>
                  </a:lnTo>
                  <a:close/>
                </a:path>
                <a:path w="234950" h="217170">
                  <a:moveTo>
                    <a:pt x="30518" y="48348"/>
                  </a:moveTo>
                  <a:lnTo>
                    <a:pt x="30022" y="47320"/>
                  </a:lnTo>
                  <a:lnTo>
                    <a:pt x="25057" y="48006"/>
                  </a:lnTo>
                  <a:lnTo>
                    <a:pt x="23736" y="48183"/>
                  </a:lnTo>
                  <a:lnTo>
                    <a:pt x="22555" y="48856"/>
                  </a:lnTo>
                  <a:lnTo>
                    <a:pt x="21640" y="49872"/>
                  </a:lnTo>
                  <a:lnTo>
                    <a:pt x="20066" y="51701"/>
                  </a:lnTo>
                  <a:lnTo>
                    <a:pt x="20561" y="52730"/>
                  </a:lnTo>
                  <a:lnTo>
                    <a:pt x="26835" y="51841"/>
                  </a:lnTo>
                  <a:lnTo>
                    <a:pt x="28028" y="51206"/>
                  </a:lnTo>
                  <a:lnTo>
                    <a:pt x="30518" y="48348"/>
                  </a:lnTo>
                  <a:close/>
                </a:path>
                <a:path w="234950" h="217170">
                  <a:moveTo>
                    <a:pt x="31851" y="189420"/>
                  </a:moveTo>
                  <a:lnTo>
                    <a:pt x="31496" y="188099"/>
                  </a:lnTo>
                  <a:lnTo>
                    <a:pt x="29337" y="185000"/>
                  </a:lnTo>
                  <a:lnTo>
                    <a:pt x="28206" y="185229"/>
                  </a:lnTo>
                  <a:lnTo>
                    <a:pt x="27686" y="190207"/>
                  </a:lnTo>
                  <a:lnTo>
                    <a:pt x="27559" y="191516"/>
                  </a:lnTo>
                  <a:lnTo>
                    <a:pt x="27901" y="192849"/>
                  </a:lnTo>
                  <a:lnTo>
                    <a:pt x="30060" y="195948"/>
                  </a:lnTo>
                  <a:lnTo>
                    <a:pt x="31178" y="195707"/>
                  </a:lnTo>
                  <a:lnTo>
                    <a:pt x="31851" y="189420"/>
                  </a:lnTo>
                  <a:close/>
                </a:path>
                <a:path w="234950" h="217170">
                  <a:moveTo>
                    <a:pt x="35547" y="42456"/>
                  </a:moveTo>
                  <a:lnTo>
                    <a:pt x="35115" y="41402"/>
                  </a:lnTo>
                  <a:lnTo>
                    <a:pt x="30124" y="41744"/>
                  </a:lnTo>
                  <a:lnTo>
                    <a:pt x="28803" y="41846"/>
                  </a:lnTo>
                  <a:lnTo>
                    <a:pt x="27559" y="42405"/>
                  </a:lnTo>
                  <a:lnTo>
                    <a:pt x="24866" y="45085"/>
                  </a:lnTo>
                  <a:lnTo>
                    <a:pt x="25311" y="46139"/>
                  </a:lnTo>
                  <a:lnTo>
                    <a:pt x="30314" y="45783"/>
                  </a:lnTo>
                  <a:lnTo>
                    <a:pt x="31623" y="45707"/>
                  </a:lnTo>
                  <a:lnTo>
                    <a:pt x="32854" y="45123"/>
                  </a:lnTo>
                  <a:lnTo>
                    <a:pt x="33832" y="44170"/>
                  </a:lnTo>
                  <a:lnTo>
                    <a:pt x="35547" y="42456"/>
                  </a:lnTo>
                  <a:close/>
                </a:path>
                <a:path w="234950" h="217170">
                  <a:moveTo>
                    <a:pt x="37071" y="195199"/>
                  </a:moveTo>
                  <a:lnTo>
                    <a:pt x="36639" y="193903"/>
                  </a:lnTo>
                  <a:lnTo>
                    <a:pt x="34251" y="190957"/>
                  </a:lnTo>
                  <a:lnTo>
                    <a:pt x="33159" y="191287"/>
                  </a:lnTo>
                  <a:lnTo>
                    <a:pt x="32981" y="196291"/>
                  </a:lnTo>
                  <a:lnTo>
                    <a:pt x="32943" y="197612"/>
                  </a:lnTo>
                  <a:lnTo>
                    <a:pt x="33388" y="198907"/>
                  </a:lnTo>
                  <a:lnTo>
                    <a:pt x="35750" y="201853"/>
                  </a:lnTo>
                  <a:lnTo>
                    <a:pt x="36855" y="201536"/>
                  </a:lnTo>
                  <a:lnTo>
                    <a:pt x="36868" y="200723"/>
                  </a:lnTo>
                  <a:lnTo>
                    <a:pt x="37071" y="195199"/>
                  </a:lnTo>
                  <a:close/>
                </a:path>
                <a:path w="234950" h="217170">
                  <a:moveTo>
                    <a:pt x="40982" y="36931"/>
                  </a:moveTo>
                  <a:lnTo>
                    <a:pt x="40627" y="35839"/>
                  </a:lnTo>
                  <a:lnTo>
                    <a:pt x="35623" y="35839"/>
                  </a:lnTo>
                  <a:lnTo>
                    <a:pt x="34302" y="35839"/>
                  </a:lnTo>
                  <a:lnTo>
                    <a:pt x="33020" y="36334"/>
                  </a:lnTo>
                  <a:lnTo>
                    <a:pt x="30797" y="38265"/>
                  </a:lnTo>
                  <a:lnTo>
                    <a:pt x="30149" y="38798"/>
                  </a:lnTo>
                  <a:lnTo>
                    <a:pt x="30518" y="39890"/>
                  </a:lnTo>
                  <a:lnTo>
                    <a:pt x="36842" y="39890"/>
                  </a:lnTo>
                  <a:lnTo>
                    <a:pt x="38125" y="39420"/>
                  </a:lnTo>
                  <a:lnTo>
                    <a:pt x="40982" y="36931"/>
                  </a:lnTo>
                  <a:close/>
                </a:path>
                <a:path w="234950" h="217170">
                  <a:moveTo>
                    <a:pt x="42913" y="206933"/>
                  </a:moveTo>
                  <a:lnTo>
                    <a:pt x="42697" y="200621"/>
                  </a:lnTo>
                  <a:lnTo>
                    <a:pt x="42176" y="199351"/>
                  </a:lnTo>
                  <a:lnTo>
                    <a:pt x="39585" y="196570"/>
                  </a:lnTo>
                  <a:lnTo>
                    <a:pt x="38519" y="196977"/>
                  </a:lnTo>
                  <a:lnTo>
                    <a:pt x="38696" y="201980"/>
                  </a:lnTo>
                  <a:lnTo>
                    <a:pt x="38735" y="203301"/>
                  </a:lnTo>
                  <a:lnTo>
                    <a:pt x="39268" y="204558"/>
                  </a:lnTo>
                  <a:lnTo>
                    <a:pt x="41846" y="207327"/>
                  </a:lnTo>
                  <a:lnTo>
                    <a:pt x="42913" y="206933"/>
                  </a:lnTo>
                  <a:close/>
                </a:path>
                <a:path w="234950" h="217170">
                  <a:moveTo>
                    <a:pt x="46786" y="31800"/>
                  </a:moveTo>
                  <a:lnTo>
                    <a:pt x="46507" y="30683"/>
                  </a:lnTo>
                  <a:lnTo>
                    <a:pt x="41516" y="30340"/>
                  </a:lnTo>
                  <a:lnTo>
                    <a:pt x="40195" y="30238"/>
                  </a:lnTo>
                  <a:lnTo>
                    <a:pt x="38874" y="30632"/>
                  </a:lnTo>
                  <a:lnTo>
                    <a:pt x="35852" y="32918"/>
                  </a:lnTo>
                  <a:lnTo>
                    <a:pt x="36144" y="34023"/>
                  </a:lnTo>
                  <a:lnTo>
                    <a:pt x="41135" y="34378"/>
                  </a:lnTo>
                  <a:lnTo>
                    <a:pt x="42456" y="34455"/>
                  </a:lnTo>
                  <a:lnTo>
                    <a:pt x="43764" y="34074"/>
                  </a:lnTo>
                  <a:lnTo>
                    <a:pt x="46786" y="31800"/>
                  </a:lnTo>
                  <a:close/>
                </a:path>
                <a:path w="234950" h="217170">
                  <a:moveTo>
                    <a:pt x="49364" y="211924"/>
                  </a:moveTo>
                  <a:lnTo>
                    <a:pt x="48679" y="205625"/>
                  </a:lnTo>
                  <a:lnTo>
                    <a:pt x="48069" y="204393"/>
                  </a:lnTo>
                  <a:lnTo>
                    <a:pt x="45300" y="201815"/>
                  </a:lnTo>
                  <a:lnTo>
                    <a:pt x="44272" y="202285"/>
                  </a:lnTo>
                  <a:lnTo>
                    <a:pt x="44792" y="207264"/>
                  </a:lnTo>
                  <a:lnTo>
                    <a:pt x="44919" y="208584"/>
                  </a:lnTo>
                  <a:lnTo>
                    <a:pt x="45529" y="209804"/>
                  </a:lnTo>
                  <a:lnTo>
                    <a:pt x="46532" y="210718"/>
                  </a:lnTo>
                  <a:lnTo>
                    <a:pt x="48310" y="212382"/>
                  </a:lnTo>
                  <a:lnTo>
                    <a:pt x="49364" y="211924"/>
                  </a:lnTo>
                  <a:close/>
                </a:path>
                <a:path w="234950" h="217170">
                  <a:moveTo>
                    <a:pt x="52946" y="27076"/>
                  </a:moveTo>
                  <a:lnTo>
                    <a:pt x="52730" y="25971"/>
                  </a:lnTo>
                  <a:lnTo>
                    <a:pt x="51943" y="25844"/>
                  </a:lnTo>
                  <a:lnTo>
                    <a:pt x="47777" y="25260"/>
                  </a:lnTo>
                  <a:lnTo>
                    <a:pt x="46469" y="25069"/>
                  </a:lnTo>
                  <a:lnTo>
                    <a:pt x="45123" y="25374"/>
                  </a:lnTo>
                  <a:lnTo>
                    <a:pt x="41960" y="27432"/>
                  </a:lnTo>
                  <a:lnTo>
                    <a:pt x="42151" y="28562"/>
                  </a:lnTo>
                  <a:lnTo>
                    <a:pt x="47117" y="29248"/>
                  </a:lnTo>
                  <a:lnTo>
                    <a:pt x="48425" y="29451"/>
                  </a:lnTo>
                  <a:lnTo>
                    <a:pt x="49745" y="29146"/>
                  </a:lnTo>
                  <a:lnTo>
                    <a:pt x="52946" y="27076"/>
                  </a:lnTo>
                  <a:close/>
                </a:path>
                <a:path w="234950" h="217170">
                  <a:moveTo>
                    <a:pt x="56108" y="216433"/>
                  </a:moveTo>
                  <a:lnTo>
                    <a:pt x="55003" y="210210"/>
                  </a:lnTo>
                  <a:lnTo>
                    <a:pt x="54305" y="209029"/>
                  </a:lnTo>
                  <a:lnTo>
                    <a:pt x="53263" y="208153"/>
                  </a:lnTo>
                  <a:lnTo>
                    <a:pt x="51358" y="206629"/>
                  </a:lnTo>
                  <a:lnTo>
                    <a:pt x="50368" y="207175"/>
                  </a:lnTo>
                  <a:lnTo>
                    <a:pt x="50495" y="207975"/>
                  </a:lnTo>
                  <a:lnTo>
                    <a:pt x="51231" y="212102"/>
                  </a:lnTo>
                  <a:lnTo>
                    <a:pt x="51460" y="213410"/>
                  </a:lnTo>
                  <a:lnTo>
                    <a:pt x="52171" y="214579"/>
                  </a:lnTo>
                  <a:lnTo>
                    <a:pt x="53213" y="215442"/>
                  </a:lnTo>
                  <a:lnTo>
                    <a:pt x="55105" y="216966"/>
                  </a:lnTo>
                  <a:lnTo>
                    <a:pt x="56108" y="216433"/>
                  </a:lnTo>
                  <a:close/>
                </a:path>
                <a:path w="234950" h="217170">
                  <a:moveTo>
                    <a:pt x="59397" y="22809"/>
                  </a:moveTo>
                  <a:lnTo>
                    <a:pt x="59270" y="21666"/>
                  </a:lnTo>
                  <a:lnTo>
                    <a:pt x="54368" y="20624"/>
                  </a:lnTo>
                  <a:lnTo>
                    <a:pt x="53086" y="20358"/>
                  </a:lnTo>
                  <a:lnTo>
                    <a:pt x="51727" y="20561"/>
                  </a:lnTo>
                  <a:lnTo>
                    <a:pt x="48399" y="22390"/>
                  </a:lnTo>
                  <a:lnTo>
                    <a:pt x="48539" y="23520"/>
                  </a:lnTo>
                  <a:lnTo>
                    <a:pt x="54724" y="24841"/>
                  </a:lnTo>
                  <a:lnTo>
                    <a:pt x="56083" y="24625"/>
                  </a:lnTo>
                  <a:lnTo>
                    <a:pt x="59397" y="22809"/>
                  </a:lnTo>
                  <a:close/>
                </a:path>
                <a:path w="234950" h="217170">
                  <a:moveTo>
                    <a:pt x="66154" y="18999"/>
                  </a:moveTo>
                  <a:lnTo>
                    <a:pt x="66103" y="17856"/>
                  </a:lnTo>
                  <a:lnTo>
                    <a:pt x="61290" y="16471"/>
                  </a:lnTo>
                  <a:lnTo>
                    <a:pt x="60020" y="16116"/>
                  </a:lnTo>
                  <a:lnTo>
                    <a:pt x="58648" y="16217"/>
                  </a:lnTo>
                  <a:lnTo>
                    <a:pt x="55219" y="17818"/>
                  </a:lnTo>
                  <a:lnTo>
                    <a:pt x="55270" y="18961"/>
                  </a:lnTo>
                  <a:lnTo>
                    <a:pt x="60083" y="20345"/>
                  </a:lnTo>
                  <a:lnTo>
                    <a:pt x="61341" y="20688"/>
                  </a:lnTo>
                  <a:lnTo>
                    <a:pt x="62712" y="20586"/>
                  </a:lnTo>
                  <a:lnTo>
                    <a:pt x="63944" y="20002"/>
                  </a:lnTo>
                  <a:lnTo>
                    <a:pt x="65405" y="19354"/>
                  </a:lnTo>
                  <a:lnTo>
                    <a:pt x="66154" y="18999"/>
                  </a:lnTo>
                  <a:close/>
                </a:path>
                <a:path w="234950" h="217170">
                  <a:moveTo>
                    <a:pt x="73177" y="14516"/>
                  </a:moveTo>
                  <a:lnTo>
                    <a:pt x="72428" y="14224"/>
                  </a:lnTo>
                  <a:lnTo>
                    <a:pt x="68465" y="12801"/>
                  </a:lnTo>
                  <a:lnTo>
                    <a:pt x="67221" y="12357"/>
                  </a:lnTo>
                  <a:lnTo>
                    <a:pt x="65849" y="12369"/>
                  </a:lnTo>
                  <a:lnTo>
                    <a:pt x="62331" y="13716"/>
                  </a:lnTo>
                  <a:lnTo>
                    <a:pt x="62293" y="14859"/>
                  </a:lnTo>
                  <a:lnTo>
                    <a:pt x="63042" y="15151"/>
                  </a:lnTo>
                  <a:lnTo>
                    <a:pt x="66992" y="16560"/>
                  </a:lnTo>
                  <a:lnTo>
                    <a:pt x="68224" y="17018"/>
                  </a:lnTo>
                  <a:lnTo>
                    <a:pt x="69608" y="17005"/>
                  </a:lnTo>
                  <a:lnTo>
                    <a:pt x="73139" y="15659"/>
                  </a:lnTo>
                  <a:lnTo>
                    <a:pt x="73177" y="14516"/>
                  </a:lnTo>
                  <a:close/>
                </a:path>
                <a:path w="234950" h="217170">
                  <a:moveTo>
                    <a:pt x="80454" y="11696"/>
                  </a:moveTo>
                  <a:lnTo>
                    <a:pt x="79717" y="11353"/>
                  </a:lnTo>
                  <a:lnTo>
                    <a:pt x="75882" y="9652"/>
                  </a:lnTo>
                  <a:lnTo>
                    <a:pt x="74676" y="9118"/>
                  </a:lnTo>
                  <a:lnTo>
                    <a:pt x="73304" y="9042"/>
                  </a:lnTo>
                  <a:lnTo>
                    <a:pt x="71996" y="9423"/>
                  </a:lnTo>
                  <a:lnTo>
                    <a:pt x="69684" y="10134"/>
                  </a:lnTo>
                  <a:lnTo>
                    <a:pt x="69570" y="11277"/>
                  </a:lnTo>
                  <a:lnTo>
                    <a:pt x="75349" y="13843"/>
                  </a:lnTo>
                  <a:lnTo>
                    <a:pt x="76720" y="13919"/>
                  </a:lnTo>
                  <a:lnTo>
                    <a:pt x="79552" y="13081"/>
                  </a:lnTo>
                  <a:lnTo>
                    <a:pt x="80340" y="12827"/>
                  </a:lnTo>
                  <a:lnTo>
                    <a:pt x="80454" y="11696"/>
                  </a:lnTo>
                  <a:close/>
                </a:path>
                <a:path w="234950" h="217170">
                  <a:moveTo>
                    <a:pt x="87934" y="9359"/>
                  </a:moveTo>
                  <a:lnTo>
                    <a:pt x="83515" y="7010"/>
                  </a:lnTo>
                  <a:lnTo>
                    <a:pt x="82346" y="6375"/>
                  </a:lnTo>
                  <a:lnTo>
                    <a:pt x="80987" y="6210"/>
                  </a:lnTo>
                  <a:lnTo>
                    <a:pt x="78105" y="6883"/>
                  </a:lnTo>
                  <a:lnTo>
                    <a:pt x="77304" y="7048"/>
                  </a:lnTo>
                  <a:lnTo>
                    <a:pt x="77101" y="8191"/>
                  </a:lnTo>
                  <a:lnTo>
                    <a:pt x="82689" y="11150"/>
                  </a:lnTo>
                  <a:lnTo>
                    <a:pt x="84048" y="11328"/>
                  </a:lnTo>
                  <a:lnTo>
                    <a:pt x="87744" y="10490"/>
                  </a:lnTo>
                  <a:lnTo>
                    <a:pt x="87934" y="9359"/>
                  </a:lnTo>
                  <a:close/>
                </a:path>
                <a:path w="234950" h="217170">
                  <a:moveTo>
                    <a:pt x="95542" y="7569"/>
                  </a:moveTo>
                  <a:lnTo>
                    <a:pt x="91300" y="4914"/>
                  </a:lnTo>
                  <a:lnTo>
                    <a:pt x="90182" y="4203"/>
                  </a:lnTo>
                  <a:lnTo>
                    <a:pt x="88836" y="3949"/>
                  </a:lnTo>
                  <a:lnTo>
                    <a:pt x="85102" y="4533"/>
                  </a:lnTo>
                  <a:lnTo>
                    <a:pt x="84823" y="5638"/>
                  </a:lnTo>
                  <a:lnTo>
                    <a:pt x="90195" y="8991"/>
                  </a:lnTo>
                  <a:lnTo>
                    <a:pt x="91541" y="9258"/>
                  </a:lnTo>
                  <a:lnTo>
                    <a:pt x="95275" y="8674"/>
                  </a:lnTo>
                  <a:lnTo>
                    <a:pt x="95542" y="7569"/>
                  </a:lnTo>
                  <a:close/>
                </a:path>
                <a:path w="234950" h="217170">
                  <a:moveTo>
                    <a:pt x="103251" y="6311"/>
                  </a:moveTo>
                  <a:lnTo>
                    <a:pt x="99212" y="3378"/>
                  </a:lnTo>
                  <a:lnTo>
                    <a:pt x="98145" y="2590"/>
                  </a:lnTo>
                  <a:lnTo>
                    <a:pt x="96824" y="2235"/>
                  </a:lnTo>
                  <a:lnTo>
                    <a:pt x="93040" y="2565"/>
                  </a:lnTo>
                  <a:lnTo>
                    <a:pt x="92697" y="3644"/>
                  </a:lnTo>
                  <a:lnTo>
                    <a:pt x="97815" y="7366"/>
                  </a:lnTo>
                  <a:lnTo>
                    <a:pt x="99148" y="7721"/>
                  </a:lnTo>
                  <a:lnTo>
                    <a:pt x="102908" y="7416"/>
                  </a:lnTo>
                  <a:lnTo>
                    <a:pt x="103251" y="6311"/>
                  </a:lnTo>
                  <a:close/>
                </a:path>
                <a:path w="234950" h="217170">
                  <a:moveTo>
                    <a:pt x="111048" y="5588"/>
                  </a:moveTo>
                  <a:lnTo>
                    <a:pt x="107213" y="2374"/>
                  </a:lnTo>
                  <a:lnTo>
                    <a:pt x="106197" y="1536"/>
                  </a:lnTo>
                  <a:lnTo>
                    <a:pt x="104902" y="1092"/>
                  </a:lnTo>
                  <a:lnTo>
                    <a:pt x="101117" y="1130"/>
                  </a:lnTo>
                  <a:lnTo>
                    <a:pt x="100698" y="2197"/>
                  </a:lnTo>
                  <a:lnTo>
                    <a:pt x="105549" y="6261"/>
                  </a:lnTo>
                  <a:lnTo>
                    <a:pt x="106845" y="6718"/>
                  </a:lnTo>
                  <a:lnTo>
                    <a:pt x="110629" y="6654"/>
                  </a:lnTo>
                  <a:lnTo>
                    <a:pt x="111048" y="5588"/>
                  </a:lnTo>
                  <a:close/>
                </a:path>
                <a:path w="234950" h="217170">
                  <a:moveTo>
                    <a:pt x="118859" y="5422"/>
                  </a:moveTo>
                  <a:lnTo>
                    <a:pt x="109283" y="292"/>
                  </a:lnTo>
                  <a:lnTo>
                    <a:pt x="108775" y="1308"/>
                  </a:lnTo>
                  <a:lnTo>
                    <a:pt x="113334" y="5702"/>
                  </a:lnTo>
                  <a:lnTo>
                    <a:pt x="114592" y="6235"/>
                  </a:lnTo>
                  <a:lnTo>
                    <a:pt x="118376" y="6438"/>
                  </a:lnTo>
                  <a:lnTo>
                    <a:pt x="118859" y="5422"/>
                  </a:lnTo>
                  <a:close/>
                </a:path>
                <a:path w="234950" h="217170">
                  <a:moveTo>
                    <a:pt x="126669" y="5816"/>
                  </a:moveTo>
                  <a:lnTo>
                    <a:pt x="118287" y="114"/>
                  </a:lnTo>
                  <a:lnTo>
                    <a:pt x="117462" y="0"/>
                  </a:lnTo>
                  <a:lnTo>
                    <a:pt x="125285" y="6680"/>
                  </a:lnTo>
                  <a:lnTo>
                    <a:pt x="126111" y="6807"/>
                  </a:lnTo>
                  <a:lnTo>
                    <a:pt x="126669" y="5816"/>
                  </a:lnTo>
                  <a:close/>
                </a:path>
                <a:path w="234950" h="217170">
                  <a:moveTo>
                    <a:pt x="134454" y="6731"/>
                  </a:moveTo>
                  <a:lnTo>
                    <a:pt x="131368" y="2781"/>
                  </a:lnTo>
                  <a:lnTo>
                    <a:pt x="130556" y="1739"/>
                  </a:lnTo>
                  <a:lnTo>
                    <a:pt x="129400" y="1041"/>
                  </a:lnTo>
                  <a:lnTo>
                    <a:pt x="125679" y="292"/>
                  </a:lnTo>
                  <a:lnTo>
                    <a:pt x="125031" y="1257"/>
                  </a:lnTo>
                  <a:lnTo>
                    <a:pt x="128943" y="6235"/>
                  </a:lnTo>
                  <a:lnTo>
                    <a:pt x="130098" y="6946"/>
                  </a:lnTo>
                  <a:lnTo>
                    <a:pt x="133819" y="7670"/>
                  </a:lnTo>
                  <a:lnTo>
                    <a:pt x="134454" y="6731"/>
                  </a:lnTo>
                  <a:close/>
                </a:path>
                <a:path w="234950" h="217170">
                  <a:moveTo>
                    <a:pt x="142138" y="8178"/>
                  </a:moveTo>
                  <a:lnTo>
                    <a:pt x="139331" y="4025"/>
                  </a:lnTo>
                  <a:lnTo>
                    <a:pt x="138595" y="2933"/>
                  </a:lnTo>
                  <a:lnTo>
                    <a:pt x="137477" y="2146"/>
                  </a:lnTo>
                  <a:lnTo>
                    <a:pt x="133819" y="1155"/>
                  </a:lnTo>
                  <a:lnTo>
                    <a:pt x="133121" y="2057"/>
                  </a:lnTo>
                  <a:lnTo>
                    <a:pt x="135915" y="6223"/>
                  </a:lnTo>
                  <a:lnTo>
                    <a:pt x="136664" y="7302"/>
                  </a:lnTo>
                  <a:lnTo>
                    <a:pt x="137782" y="8089"/>
                  </a:lnTo>
                  <a:lnTo>
                    <a:pt x="139090" y="8458"/>
                  </a:lnTo>
                  <a:lnTo>
                    <a:pt x="140627" y="8864"/>
                  </a:lnTo>
                  <a:lnTo>
                    <a:pt x="141427" y="9093"/>
                  </a:lnTo>
                  <a:lnTo>
                    <a:pt x="142138" y="8178"/>
                  </a:lnTo>
                  <a:close/>
                </a:path>
                <a:path w="234950" h="217170">
                  <a:moveTo>
                    <a:pt x="149694" y="10185"/>
                  </a:moveTo>
                  <a:lnTo>
                    <a:pt x="147193" y="5842"/>
                  </a:lnTo>
                  <a:lnTo>
                    <a:pt x="146532" y="4699"/>
                  </a:lnTo>
                  <a:lnTo>
                    <a:pt x="145465" y="3835"/>
                  </a:lnTo>
                  <a:lnTo>
                    <a:pt x="141897" y="2590"/>
                  </a:lnTo>
                  <a:lnTo>
                    <a:pt x="141135" y="3441"/>
                  </a:lnTo>
                  <a:lnTo>
                    <a:pt x="143624" y="7785"/>
                  </a:lnTo>
                  <a:lnTo>
                    <a:pt x="144297" y="8915"/>
                  </a:lnTo>
                  <a:lnTo>
                    <a:pt x="145351" y="9804"/>
                  </a:lnTo>
                  <a:lnTo>
                    <a:pt x="148158" y="10756"/>
                  </a:lnTo>
                  <a:lnTo>
                    <a:pt x="148932" y="11036"/>
                  </a:lnTo>
                  <a:lnTo>
                    <a:pt x="149694" y="10185"/>
                  </a:lnTo>
                  <a:close/>
                </a:path>
                <a:path w="234950" h="217170">
                  <a:moveTo>
                    <a:pt x="157099" y="12687"/>
                  </a:moveTo>
                  <a:lnTo>
                    <a:pt x="154901" y="8191"/>
                  </a:lnTo>
                  <a:lnTo>
                    <a:pt x="154330" y="6997"/>
                  </a:lnTo>
                  <a:lnTo>
                    <a:pt x="153327" y="6083"/>
                  </a:lnTo>
                  <a:lnTo>
                    <a:pt x="149847" y="4572"/>
                  </a:lnTo>
                  <a:lnTo>
                    <a:pt x="149021" y="5384"/>
                  </a:lnTo>
                  <a:lnTo>
                    <a:pt x="151790" y="11061"/>
                  </a:lnTo>
                  <a:lnTo>
                    <a:pt x="152793" y="12001"/>
                  </a:lnTo>
                  <a:lnTo>
                    <a:pt x="156273" y="13487"/>
                  </a:lnTo>
                  <a:lnTo>
                    <a:pt x="157099" y="12687"/>
                  </a:lnTo>
                  <a:close/>
                </a:path>
                <a:path w="234950" h="217170">
                  <a:moveTo>
                    <a:pt x="164312" y="15709"/>
                  </a:moveTo>
                  <a:lnTo>
                    <a:pt x="162433" y="11074"/>
                  </a:lnTo>
                  <a:lnTo>
                    <a:pt x="161925" y="9842"/>
                  </a:lnTo>
                  <a:lnTo>
                    <a:pt x="161010" y="8839"/>
                  </a:lnTo>
                  <a:lnTo>
                    <a:pt x="157632" y="7112"/>
                  </a:lnTo>
                  <a:lnTo>
                    <a:pt x="156768" y="7861"/>
                  </a:lnTo>
                  <a:lnTo>
                    <a:pt x="159143" y="13728"/>
                  </a:lnTo>
                  <a:lnTo>
                    <a:pt x="160070" y="14732"/>
                  </a:lnTo>
                  <a:lnTo>
                    <a:pt x="163436" y="16446"/>
                  </a:lnTo>
                  <a:lnTo>
                    <a:pt x="164312" y="15709"/>
                  </a:lnTo>
                  <a:close/>
                </a:path>
                <a:path w="234950" h="217170">
                  <a:moveTo>
                    <a:pt x="171297" y="19227"/>
                  </a:moveTo>
                  <a:lnTo>
                    <a:pt x="169748" y="14465"/>
                  </a:lnTo>
                  <a:lnTo>
                    <a:pt x="169341" y="13208"/>
                  </a:lnTo>
                  <a:lnTo>
                    <a:pt x="168478" y="12141"/>
                  </a:lnTo>
                  <a:lnTo>
                    <a:pt x="167322" y="11430"/>
                  </a:lnTo>
                  <a:lnTo>
                    <a:pt x="165239" y="10185"/>
                  </a:lnTo>
                  <a:lnTo>
                    <a:pt x="164325" y="10858"/>
                  </a:lnTo>
                  <a:lnTo>
                    <a:pt x="166281" y="16891"/>
                  </a:lnTo>
                  <a:lnTo>
                    <a:pt x="167132" y="17945"/>
                  </a:lnTo>
                  <a:lnTo>
                    <a:pt x="170370" y="19900"/>
                  </a:lnTo>
                  <a:lnTo>
                    <a:pt x="171297" y="19227"/>
                  </a:lnTo>
                  <a:close/>
                </a:path>
                <a:path w="234950" h="217170">
                  <a:moveTo>
                    <a:pt x="178015" y="23228"/>
                  </a:moveTo>
                  <a:lnTo>
                    <a:pt x="172618" y="13779"/>
                  </a:lnTo>
                  <a:lnTo>
                    <a:pt x="171653" y="14389"/>
                  </a:lnTo>
                  <a:lnTo>
                    <a:pt x="173164" y="20523"/>
                  </a:lnTo>
                  <a:lnTo>
                    <a:pt x="173964" y="21653"/>
                  </a:lnTo>
                  <a:lnTo>
                    <a:pt x="177063" y="23837"/>
                  </a:lnTo>
                  <a:lnTo>
                    <a:pt x="178015" y="23228"/>
                  </a:lnTo>
                  <a:close/>
                </a:path>
                <a:path w="234950" h="217170">
                  <a:moveTo>
                    <a:pt x="184442" y="27686"/>
                  </a:moveTo>
                  <a:lnTo>
                    <a:pt x="183578" y="22745"/>
                  </a:lnTo>
                  <a:lnTo>
                    <a:pt x="183337" y="21450"/>
                  </a:lnTo>
                  <a:lnTo>
                    <a:pt x="182638" y="20269"/>
                  </a:lnTo>
                  <a:lnTo>
                    <a:pt x="179705" y="17868"/>
                  </a:lnTo>
                  <a:lnTo>
                    <a:pt x="178701" y="18415"/>
                  </a:lnTo>
                  <a:lnTo>
                    <a:pt x="179793" y="24650"/>
                  </a:lnTo>
                  <a:lnTo>
                    <a:pt x="180505" y="25831"/>
                  </a:lnTo>
                  <a:lnTo>
                    <a:pt x="181546" y="26695"/>
                  </a:lnTo>
                  <a:lnTo>
                    <a:pt x="183438" y="28219"/>
                  </a:lnTo>
                  <a:lnTo>
                    <a:pt x="184442" y="27686"/>
                  </a:lnTo>
                  <a:close/>
                </a:path>
                <a:path w="234950" h="217170">
                  <a:moveTo>
                    <a:pt x="190538" y="32575"/>
                  </a:moveTo>
                  <a:lnTo>
                    <a:pt x="190030" y="27597"/>
                  </a:lnTo>
                  <a:lnTo>
                    <a:pt x="189903" y="26276"/>
                  </a:lnTo>
                  <a:lnTo>
                    <a:pt x="189280" y="25057"/>
                  </a:lnTo>
                  <a:lnTo>
                    <a:pt x="186512" y="22479"/>
                  </a:lnTo>
                  <a:lnTo>
                    <a:pt x="185458" y="22948"/>
                  </a:lnTo>
                  <a:lnTo>
                    <a:pt x="186131" y="29222"/>
                  </a:lnTo>
                  <a:lnTo>
                    <a:pt x="186740" y="30467"/>
                  </a:lnTo>
                  <a:lnTo>
                    <a:pt x="189522" y="33045"/>
                  </a:lnTo>
                  <a:lnTo>
                    <a:pt x="190538" y="32575"/>
                  </a:lnTo>
                  <a:close/>
                </a:path>
                <a:path w="234950" h="217170">
                  <a:moveTo>
                    <a:pt x="196291" y="37871"/>
                  </a:moveTo>
                  <a:lnTo>
                    <a:pt x="196113" y="32867"/>
                  </a:lnTo>
                  <a:lnTo>
                    <a:pt x="196075" y="31546"/>
                  </a:lnTo>
                  <a:lnTo>
                    <a:pt x="195529" y="30289"/>
                  </a:lnTo>
                  <a:lnTo>
                    <a:pt x="193535" y="28117"/>
                  </a:lnTo>
                  <a:lnTo>
                    <a:pt x="192963" y="27520"/>
                  </a:lnTo>
                  <a:lnTo>
                    <a:pt x="191884" y="27901"/>
                  </a:lnTo>
                  <a:lnTo>
                    <a:pt x="191922" y="28714"/>
                  </a:lnTo>
                  <a:lnTo>
                    <a:pt x="192049" y="32905"/>
                  </a:lnTo>
                  <a:lnTo>
                    <a:pt x="192112" y="34226"/>
                  </a:lnTo>
                  <a:lnTo>
                    <a:pt x="192633" y="35496"/>
                  </a:lnTo>
                  <a:lnTo>
                    <a:pt x="195224" y="38277"/>
                  </a:lnTo>
                  <a:lnTo>
                    <a:pt x="196291" y="37871"/>
                  </a:lnTo>
                  <a:close/>
                </a:path>
                <a:path w="234950" h="217170">
                  <a:moveTo>
                    <a:pt x="201866" y="37249"/>
                  </a:moveTo>
                  <a:lnTo>
                    <a:pt x="201422" y="35953"/>
                  </a:lnTo>
                  <a:lnTo>
                    <a:pt x="199047" y="33007"/>
                  </a:lnTo>
                  <a:lnTo>
                    <a:pt x="197942" y="33324"/>
                  </a:lnTo>
                  <a:lnTo>
                    <a:pt x="197929" y="34137"/>
                  </a:lnTo>
                  <a:lnTo>
                    <a:pt x="197726" y="39662"/>
                  </a:lnTo>
                  <a:lnTo>
                    <a:pt x="198158" y="40944"/>
                  </a:lnTo>
                  <a:lnTo>
                    <a:pt x="199034" y="41998"/>
                  </a:lnTo>
                  <a:lnTo>
                    <a:pt x="200545" y="43891"/>
                  </a:lnTo>
                  <a:lnTo>
                    <a:pt x="201637" y="43573"/>
                  </a:lnTo>
                  <a:lnTo>
                    <a:pt x="201815" y="38569"/>
                  </a:lnTo>
                  <a:lnTo>
                    <a:pt x="201866" y="37249"/>
                  </a:lnTo>
                  <a:close/>
                </a:path>
                <a:path w="234950" h="217170">
                  <a:moveTo>
                    <a:pt x="204660" y="196049"/>
                  </a:moveTo>
                  <a:lnTo>
                    <a:pt x="204292" y="194957"/>
                  </a:lnTo>
                  <a:lnTo>
                    <a:pt x="197967" y="194957"/>
                  </a:lnTo>
                  <a:lnTo>
                    <a:pt x="196684" y="195440"/>
                  </a:lnTo>
                  <a:lnTo>
                    <a:pt x="193814" y="197916"/>
                  </a:lnTo>
                  <a:lnTo>
                    <a:pt x="194183" y="199009"/>
                  </a:lnTo>
                  <a:lnTo>
                    <a:pt x="199186" y="199009"/>
                  </a:lnTo>
                  <a:lnTo>
                    <a:pt x="200507" y="199009"/>
                  </a:lnTo>
                  <a:lnTo>
                    <a:pt x="201790" y="198526"/>
                  </a:lnTo>
                  <a:lnTo>
                    <a:pt x="202831" y="197637"/>
                  </a:lnTo>
                  <a:lnTo>
                    <a:pt x="204012" y="196583"/>
                  </a:lnTo>
                  <a:lnTo>
                    <a:pt x="204660" y="196049"/>
                  </a:lnTo>
                  <a:close/>
                </a:path>
                <a:path w="234950" h="217170">
                  <a:moveTo>
                    <a:pt x="207251" y="43332"/>
                  </a:moveTo>
                  <a:lnTo>
                    <a:pt x="206921" y="42011"/>
                  </a:lnTo>
                  <a:lnTo>
                    <a:pt x="205219" y="39598"/>
                  </a:lnTo>
                  <a:lnTo>
                    <a:pt x="204762" y="38912"/>
                  </a:lnTo>
                  <a:lnTo>
                    <a:pt x="203619" y="39154"/>
                  </a:lnTo>
                  <a:lnTo>
                    <a:pt x="202971" y="45440"/>
                  </a:lnTo>
                  <a:lnTo>
                    <a:pt x="203314" y="46774"/>
                  </a:lnTo>
                  <a:lnTo>
                    <a:pt x="205473" y="49872"/>
                  </a:lnTo>
                  <a:lnTo>
                    <a:pt x="206616" y="49631"/>
                  </a:lnTo>
                  <a:lnTo>
                    <a:pt x="207124" y="44653"/>
                  </a:lnTo>
                  <a:lnTo>
                    <a:pt x="207251" y="43332"/>
                  </a:lnTo>
                  <a:close/>
                </a:path>
                <a:path w="234950" h="217170">
                  <a:moveTo>
                    <a:pt x="209943" y="189776"/>
                  </a:moveTo>
                  <a:lnTo>
                    <a:pt x="209499" y="188722"/>
                  </a:lnTo>
                  <a:lnTo>
                    <a:pt x="204495" y="189077"/>
                  </a:lnTo>
                  <a:lnTo>
                    <a:pt x="203187" y="189153"/>
                  </a:lnTo>
                  <a:lnTo>
                    <a:pt x="201955" y="189738"/>
                  </a:lnTo>
                  <a:lnTo>
                    <a:pt x="200977" y="190690"/>
                  </a:lnTo>
                  <a:lnTo>
                    <a:pt x="199263" y="192405"/>
                  </a:lnTo>
                  <a:lnTo>
                    <a:pt x="199694" y="193459"/>
                  </a:lnTo>
                  <a:lnTo>
                    <a:pt x="204685" y="193116"/>
                  </a:lnTo>
                  <a:lnTo>
                    <a:pt x="206006" y="193014"/>
                  </a:lnTo>
                  <a:lnTo>
                    <a:pt x="207251" y="192455"/>
                  </a:lnTo>
                  <a:lnTo>
                    <a:pt x="209334" y="190360"/>
                  </a:lnTo>
                  <a:lnTo>
                    <a:pt x="209943" y="189776"/>
                  </a:lnTo>
                  <a:close/>
                </a:path>
                <a:path w="234950" h="217170">
                  <a:moveTo>
                    <a:pt x="212217" y="49771"/>
                  </a:moveTo>
                  <a:lnTo>
                    <a:pt x="211950" y="48425"/>
                  </a:lnTo>
                  <a:lnTo>
                    <a:pt x="210019" y="45186"/>
                  </a:lnTo>
                  <a:lnTo>
                    <a:pt x="208876" y="45351"/>
                  </a:lnTo>
                  <a:lnTo>
                    <a:pt x="207797" y="51587"/>
                  </a:lnTo>
                  <a:lnTo>
                    <a:pt x="208038" y="52920"/>
                  </a:lnTo>
                  <a:lnTo>
                    <a:pt x="209981" y="56172"/>
                  </a:lnTo>
                  <a:lnTo>
                    <a:pt x="211112" y="56007"/>
                  </a:lnTo>
                  <a:lnTo>
                    <a:pt x="211988" y="51079"/>
                  </a:lnTo>
                  <a:lnTo>
                    <a:pt x="212217" y="49771"/>
                  </a:lnTo>
                  <a:close/>
                </a:path>
                <a:path w="234950" h="217170">
                  <a:moveTo>
                    <a:pt x="214744" y="183159"/>
                  </a:moveTo>
                  <a:lnTo>
                    <a:pt x="214249" y="182118"/>
                  </a:lnTo>
                  <a:lnTo>
                    <a:pt x="213448" y="182245"/>
                  </a:lnTo>
                  <a:lnTo>
                    <a:pt x="207975" y="183007"/>
                  </a:lnTo>
                  <a:lnTo>
                    <a:pt x="206781" y="183667"/>
                  </a:lnTo>
                  <a:lnTo>
                    <a:pt x="205867" y="184683"/>
                  </a:lnTo>
                  <a:lnTo>
                    <a:pt x="204279" y="186512"/>
                  </a:lnTo>
                  <a:lnTo>
                    <a:pt x="204787" y="187553"/>
                  </a:lnTo>
                  <a:lnTo>
                    <a:pt x="205587" y="187426"/>
                  </a:lnTo>
                  <a:lnTo>
                    <a:pt x="209753" y="186842"/>
                  </a:lnTo>
                  <a:lnTo>
                    <a:pt x="211061" y="186651"/>
                  </a:lnTo>
                  <a:lnTo>
                    <a:pt x="212255" y="186004"/>
                  </a:lnTo>
                  <a:lnTo>
                    <a:pt x="214744" y="183159"/>
                  </a:lnTo>
                  <a:close/>
                </a:path>
                <a:path w="234950" h="217170">
                  <a:moveTo>
                    <a:pt x="216700" y="56565"/>
                  </a:moveTo>
                  <a:lnTo>
                    <a:pt x="216547" y="55181"/>
                  </a:lnTo>
                  <a:lnTo>
                    <a:pt x="215925" y="53987"/>
                  </a:lnTo>
                  <a:lnTo>
                    <a:pt x="214833" y="51816"/>
                  </a:lnTo>
                  <a:lnTo>
                    <a:pt x="213690" y="51892"/>
                  </a:lnTo>
                  <a:lnTo>
                    <a:pt x="212153" y="58039"/>
                  </a:lnTo>
                  <a:lnTo>
                    <a:pt x="212305" y="59410"/>
                  </a:lnTo>
                  <a:lnTo>
                    <a:pt x="214033" y="62788"/>
                  </a:lnTo>
                  <a:lnTo>
                    <a:pt x="215176" y="62699"/>
                  </a:lnTo>
                  <a:lnTo>
                    <a:pt x="216382" y="57835"/>
                  </a:lnTo>
                  <a:lnTo>
                    <a:pt x="216700" y="56565"/>
                  </a:lnTo>
                  <a:close/>
                </a:path>
                <a:path w="234950" h="217170">
                  <a:moveTo>
                    <a:pt x="219100" y="176199"/>
                  </a:moveTo>
                  <a:lnTo>
                    <a:pt x="218528" y="175209"/>
                  </a:lnTo>
                  <a:lnTo>
                    <a:pt x="212331" y="176517"/>
                  </a:lnTo>
                  <a:lnTo>
                    <a:pt x="211175" y="177266"/>
                  </a:lnTo>
                  <a:lnTo>
                    <a:pt x="208889" y="180276"/>
                  </a:lnTo>
                  <a:lnTo>
                    <a:pt x="209473" y="181279"/>
                  </a:lnTo>
                  <a:lnTo>
                    <a:pt x="210261" y="181102"/>
                  </a:lnTo>
                  <a:lnTo>
                    <a:pt x="214376" y="180238"/>
                  </a:lnTo>
                  <a:lnTo>
                    <a:pt x="215646" y="179959"/>
                  </a:lnTo>
                  <a:lnTo>
                    <a:pt x="216814" y="179209"/>
                  </a:lnTo>
                  <a:lnTo>
                    <a:pt x="219100" y="176199"/>
                  </a:lnTo>
                  <a:close/>
                </a:path>
                <a:path w="234950" h="217170">
                  <a:moveTo>
                    <a:pt x="220700" y="63627"/>
                  </a:moveTo>
                  <a:lnTo>
                    <a:pt x="220637" y="62268"/>
                  </a:lnTo>
                  <a:lnTo>
                    <a:pt x="219163" y="58775"/>
                  </a:lnTo>
                  <a:lnTo>
                    <a:pt x="218020" y="58775"/>
                  </a:lnTo>
                  <a:lnTo>
                    <a:pt x="216065" y="64795"/>
                  </a:lnTo>
                  <a:lnTo>
                    <a:pt x="216128" y="66154"/>
                  </a:lnTo>
                  <a:lnTo>
                    <a:pt x="217601" y="69646"/>
                  </a:lnTo>
                  <a:lnTo>
                    <a:pt x="218744" y="69646"/>
                  </a:lnTo>
                  <a:lnTo>
                    <a:pt x="220294" y="64884"/>
                  </a:lnTo>
                  <a:lnTo>
                    <a:pt x="220700" y="63627"/>
                  </a:lnTo>
                  <a:close/>
                </a:path>
                <a:path w="234950" h="217170">
                  <a:moveTo>
                    <a:pt x="222961" y="168973"/>
                  </a:moveTo>
                  <a:lnTo>
                    <a:pt x="222326" y="168021"/>
                  </a:lnTo>
                  <a:lnTo>
                    <a:pt x="216230" y="169760"/>
                  </a:lnTo>
                  <a:lnTo>
                    <a:pt x="215138" y="170586"/>
                  </a:lnTo>
                  <a:lnTo>
                    <a:pt x="213067" y="173748"/>
                  </a:lnTo>
                  <a:lnTo>
                    <a:pt x="213702" y="174688"/>
                  </a:lnTo>
                  <a:lnTo>
                    <a:pt x="218516" y="173316"/>
                  </a:lnTo>
                  <a:lnTo>
                    <a:pt x="219786" y="172961"/>
                  </a:lnTo>
                  <a:lnTo>
                    <a:pt x="220891" y="172135"/>
                  </a:lnTo>
                  <a:lnTo>
                    <a:pt x="222961" y="168973"/>
                  </a:lnTo>
                  <a:close/>
                </a:path>
                <a:path w="234950" h="217170">
                  <a:moveTo>
                    <a:pt x="224243" y="69596"/>
                  </a:moveTo>
                  <a:lnTo>
                    <a:pt x="223024" y="66014"/>
                  </a:lnTo>
                  <a:lnTo>
                    <a:pt x="221881" y="65938"/>
                  </a:lnTo>
                  <a:lnTo>
                    <a:pt x="219989" y="70573"/>
                  </a:lnTo>
                  <a:lnTo>
                    <a:pt x="219506" y="71805"/>
                  </a:lnTo>
                  <a:lnTo>
                    <a:pt x="219468" y="73164"/>
                  </a:lnTo>
                  <a:lnTo>
                    <a:pt x="220700" y="76758"/>
                  </a:lnTo>
                  <a:lnTo>
                    <a:pt x="221843" y="76835"/>
                  </a:lnTo>
                  <a:lnTo>
                    <a:pt x="223723" y="72186"/>
                  </a:lnTo>
                  <a:lnTo>
                    <a:pt x="224218" y="70967"/>
                  </a:lnTo>
                  <a:lnTo>
                    <a:pt x="224243" y="69596"/>
                  </a:lnTo>
                  <a:close/>
                </a:path>
                <a:path w="234950" h="217170">
                  <a:moveTo>
                    <a:pt x="226288" y="161480"/>
                  </a:moveTo>
                  <a:lnTo>
                    <a:pt x="225602" y="160578"/>
                  </a:lnTo>
                  <a:lnTo>
                    <a:pt x="219633" y="162750"/>
                  </a:lnTo>
                  <a:lnTo>
                    <a:pt x="218592" y="163626"/>
                  </a:lnTo>
                  <a:lnTo>
                    <a:pt x="217944" y="164820"/>
                  </a:lnTo>
                  <a:lnTo>
                    <a:pt x="216763" y="166941"/>
                  </a:lnTo>
                  <a:lnTo>
                    <a:pt x="217462" y="167843"/>
                  </a:lnTo>
                  <a:lnTo>
                    <a:pt x="222173" y="166128"/>
                  </a:lnTo>
                  <a:lnTo>
                    <a:pt x="223418" y="165684"/>
                  </a:lnTo>
                  <a:lnTo>
                    <a:pt x="224459" y="164782"/>
                  </a:lnTo>
                  <a:lnTo>
                    <a:pt x="225907" y="162217"/>
                  </a:lnTo>
                  <a:lnTo>
                    <a:pt x="226288" y="161480"/>
                  </a:lnTo>
                  <a:close/>
                </a:path>
                <a:path w="234950" h="217170">
                  <a:moveTo>
                    <a:pt x="227330" y="77152"/>
                  </a:moveTo>
                  <a:lnTo>
                    <a:pt x="226352" y="73507"/>
                  </a:lnTo>
                  <a:lnTo>
                    <a:pt x="225209" y="73342"/>
                  </a:lnTo>
                  <a:lnTo>
                    <a:pt x="222440" y="79032"/>
                  </a:lnTo>
                  <a:lnTo>
                    <a:pt x="222326" y="80391"/>
                  </a:lnTo>
                  <a:lnTo>
                    <a:pt x="222656" y="81711"/>
                  </a:lnTo>
                  <a:lnTo>
                    <a:pt x="223088" y="83248"/>
                  </a:lnTo>
                  <a:lnTo>
                    <a:pt x="223278" y="84048"/>
                  </a:lnTo>
                  <a:lnTo>
                    <a:pt x="224421" y="84201"/>
                  </a:lnTo>
                  <a:lnTo>
                    <a:pt x="226618" y="79705"/>
                  </a:lnTo>
                  <a:lnTo>
                    <a:pt x="227190" y="78524"/>
                  </a:lnTo>
                  <a:lnTo>
                    <a:pt x="227330" y="77152"/>
                  </a:lnTo>
                  <a:close/>
                </a:path>
                <a:path w="234950" h="217170">
                  <a:moveTo>
                    <a:pt x="229108" y="153784"/>
                  </a:moveTo>
                  <a:lnTo>
                    <a:pt x="228333" y="152933"/>
                  </a:lnTo>
                  <a:lnTo>
                    <a:pt x="222542" y="155511"/>
                  </a:lnTo>
                  <a:lnTo>
                    <a:pt x="221576" y="156464"/>
                  </a:lnTo>
                  <a:lnTo>
                    <a:pt x="219964" y="159893"/>
                  </a:lnTo>
                  <a:lnTo>
                    <a:pt x="220738" y="160743"/>
                  </a:lnTo>
                  <a:lnTo>
                    <a:pt x="225310" y="158699"/>
                  </a:lnTo>
                  <a:lnTo>
                    <a:pt x="226504" y="158165"/>
                  </a:lnTo>
                  <a:lnTo>
                    <a:pt x="227495" y="157200"/>
                  </a:lnTo>
                  <a:lnTo>
                    <a:pt x="228739" y="154520"/>
                  </a:lnTo>
                  <a:lnTo>
                    <a:pt x="229108" y="153784"/>
                  </a:lnTo>
                  <a:close/>
                </a:path>
                <a:path w="234950" h="217170">
                  <a:moveTo>
                    <a:pt x="229870" y="84924"/>
                  </a:moveTo>
                  <a:lnTo>
                    <a:pt x="229158" y="81216"/>
                  </a:lnTo>
                  <a:lnTo>
                    <a:pt x="228028" y="80975"/>
                  </a:lnTo>
                  <a:lnTo>
                    <a:pt x="224866" y="86461"/>
                  </a:lnTo>
                  <a:lnTo>
                    <a:pt x="224637" y="87807"/>
                  </a:lnTo>
                  <a:lnTo>
                    <a:pt x="225361" y="91516"/>
                  </a:lnTo>
                  <a:lnTo>
                    <a:pt x="226479" y="91770"/>
                  </a:lnTo>
                  <a:lnTo>
                    <a:pt x="228981" y="87426"/>
                  </a:lnTo>
                  <a:lnTo>
                    <a:pt x="229641" y="86283"/>
                  </a:lnTo>
                  <a:lnTo>
                    <a:pt x="229870" y="84924"/>
                  </a:lnTo>
                  <a:close/>
                </a:path>
                <a:path w="234950" h="217170">
                  <a:moveTo>
                    <a:pt x="231368" y="145897"/>
                  </a:moveTo>
                  <a:lnTo>
                    <a:pt x="230543" y="145110"/>
                  </a:lnTo>
                  <a:lnTo>
                    <a:pt x="224955" y="148082"/>
                  </a:lnTo>
                  <a:lnTo>
                    <a:pt x="224053" y="149110"/>
                  </a:lnTo>
                  <a:lnTo>
                    <a:pt x="222986" y="151866"/>
                  </a:lnTo>
                  <a:lnTo>
                    <a:pt x="222681" y="152628"/>
                  </a:lnTo>
                  <a:lnTo>
                    <a:pt x="223520" y="153428"/>
                  </a:lnTo>
                  <a:lnTo>
                    <a:pt x="227939" y="151079"/>
                  </a:lnTo>
                  <a:lnTo>
                    <a:pt x="229108" y="150456"/>
                  </a:lnTo>
                  <a:lnTo>
                    <a:pt x="230009" y="149428"/>
                  </a:lnTo>
                  <a:lnTo>
                    <a:pt x="231368" y="145897"/>
                  </a:lnTo>
                  <a:close/>
                </a:path>
                <a:path w="234950" h="217170">
                  <a:moveTo>
                    <a:pt x="231851" y="92849"/>
                  </a:moveTo>
                  <a:lnTo>
                    <a:pt x="231406" y="89090"/>
                  </a:lnTo>
                  <a:lnTo>
                    <a:pt x="230314" y="88773"/>
                  </a:lnTo>
                  <a:lnTo>
                    <a:pt x="226758" y="94018"/>
                  </a:lnTo>
                  <a:lnTo>
                    <a:pt x="226453" y="95351"/>
                  </a:lnTo>
                  <a:lnTo>
                    <a:pt x="226898" y="99110"/>
                  </a:lnTo>
                  <a:lnTo>
                    <a:pt x="228003" y="99428"/>
                  </a:lnTo>
                  <a:lnTo>
                    <a:pt x="230809" y="95275"/>
                  </a:lnTo>
                  <a:lnTo>
                    <a:pt x="231533" y="94183"/>
                  </a:lnTo>
                  <a:lnTo>
                    <a:pt x="231851" y="92849"/>
                  </a:lnTo>
                  <a:close/>
                </a:path>
                <a:path w="234950" h="217170">
                  <a:moveTo>
                    <a:pt x="233070" y="137883"/>
                  </a:moveTo>
                  <a:lnTo>
                    <a:pt x="232206" y="137160"/>
                  </a:lnTo>
                  <a:lnTo>
                    <a:pt x="231508" y="137579"/>
                  </a:lnTo>
                  <a:lnTo>
                    <a:pt x="226822" y="140500"/>
                  </a:lnTo>
                  <a:lnTo>
                    <a:pt x="225996" y="141592"/>
                  </a:lnTo>
                  <a:lnTo>
                    <a:pt x="225120" y="144411"/>
                  </a:lnTo>
                  <a:lnTo>
                    <a:pt x="224891" y="145211"/>
                  </a:lnTo>
                  <a:lnTo>
                    <a:pt x="225755" y="145948"/>
                  </a:lnTo>
                  <a:lnTo>
                    <a:pt x="230009" y="143294"/>
                  </a:lnTo>
                  <a:lnTo>
                    <a:pt x="231127" y="142582"/>
                  </a:lnTo>
                  <a:lnTo>
                    <a:pt x="231965" y="141503"/>
                  </a:lnTo>
                  <a:lnTo>
                    <a:pt x="233070" y="137883"/>
                  </a:lnTo>
                  <a:close/>
                </a:path>
                <a:path w="234950" h="217170">
                  <a:moveTo>
                    <a:pt x="233286" y="100888"/>
                  </a:moveTo>
                  <a:lnTo>
                    <a:pt x="233095" y="97104"/>
                  </a:lnTo>
                  <a:lnTo>
                    <a:pt x="232029" y="96723"/>
                  </a:lnTo>
                  <a:lnTo>
                    <a:pt x="228117" y="101701"/>
                  </a:lnTo>
                  <a:lnTo>
                    <a:pt x="227723" y="103022"/>
                  </a:lnTo>
                  <a:lnTo>
                    <a:pt x="227901" y="106807"/>
                  </a:lnTo>
                  <a:lnTo>
                    <a:pt x="228993" y="107200"/>
                  </a:lnTo>
                  <a:lnTo>
                    <a:pt x="229489" y="106540"/>
                  </a:lnTo>
                  <a:lnTo>
                    <a:pt x="232067" y="103238"/>
                  </a:lnTo>
                  <a:lnTo>
                    <a:pt x="232879" y="102196"/>
                  </a:lnTo>
                  <a:lnTo>
                    <a:pt x="233286" y="100888"/>
                  </a:lnTo>
                  <a:close/>
                </a:path>
                <a:path w="234950" h="217170">
                  <a:moveTo>
                    <a:pt x="234226" y="129768"/>
                  </a:moveTo>
                  <a:lnTo>
                    <a:pt x="233299" y="129095"/>
                  </a:lnTo>
                  <a:lnTo>
                    <a:pt x="232651" y="129578"/>
                  </a:lnTo>
                  <a:lnTo>
                    <a:pt x="228180" y="132816"/>
                  </a:lnTo>
                  <a:lnTo>
                    <a:pt x="227431" y="133959"/>
                  </a:lnTo>
                  <a:lnTo>
                    <a:pt x="226568" y="137642"/>
                  </a:lnTo>
                  <a:lnTo>
                    <a:pt x="227495" y="138315"/>
                  </a:lnTo>
                  <a:lnTo>
                    <a:pt x="228142" y="137833"/>
                  </a:lnTo>
                  <a:lnTo>
                    <a:pt x="231546" y="135369"/>
                  </a:lnTo>
                  <a:lnTo>
                    <a:pt x="232600" y="134594"/>
                  </a:lnTo>
                  <a:lnTo>
                    <a:pt x="233362" y="133451"/>
                  </a:lnTo>
                  <a:lnTo>
                    <a:pt x="234048" y="130568"/>
                  </a:lnTo>
                  <a:lnTo>
                    <a:pt x="234226" y="129768"/>
                  </a:lnTo>
                  <a:close/>
                </a:path>
                <a:path w="234950" h="217170">
                  <a:moveTo>
                    <a:pt x="234238" y="105232"/>
                  </a:moveTo>
                  <a:lnTo>
                    <a:pt x="233184" y="104762"/>
                  </a:lnTo>
                  <a:lnTo>
                    <a:pt x="228942" y="109461"/>
                  </a:lnTo>
                  <a:lnTo>
                    <a:pt x="228447" y="110756"/>
                  </a:lnTo>
                  <a:lnTo>
                    <a:pt x="228384" y="114528"/>
                  </a:lnTo>
                  <a:lnTo>
                    <a:pt x="229425" y="114998"/>
                  </a:lnTo>
                  <a:lnTo>
                    <a:pt x="232778" y="111264"/>
                  </a:lnTo>
                  <a:lnTo>
                    <a:pt x="233667" y="110286"/>
                  </a:lnTo>
                  <a:lnTo>
                    <a:pt x="234149" y="109004"/>
                  </a:lnTo>
                  <a:lnTo>
                    <a:pt x="234188" y="107645"/>
                  </a:lnTo>
                  <a:lnTo>
                    <a:pt x="234200" y="106057"/>
                  </a:lnTo>
                  <a:lnTo>
                    <a:pt x="234238" y="105232"/>
                  </a:lnTo>
                  <a:close/>
                </a:path>
                <a:path w="234950" h="217170">
                  <a:moveTo>
                    <a:pt x="234797" y="121589"/>
                  </a:moveTo>
                  <a:lnTo>
                    <a:pt x="233845" y="120992"/>
                  </a:lnTo>
                  <a:lnTo>
                    <a:pt x="228981" y="125069"/>
                  </a:lnTo>
                  <a:lnTo>
                    <a:pt x="228320" y="126263"/>
                  </a:lnTo>
                  <a:lnTo>
                    <a:pt x="227711" y="129997"/>
                  </a:lnTo>
                  <a:lnTo>
                    <a:pt x="228688" y="130594"/>
                  </a:lnTo>
                  <a:lnTo>
                    <a:pt x="232524" y="127381"/>
                  </a:lnTo>
                  <a:lnTo>
                    <a:pt x="233540" y="126517"/>
                  </a:lnTo>
                  <a:lnTo>
                    <a:pt x="234213" y="125349"/>
                  </a:lnTo>
                  <a:lnTo>
                    <a:pt x="234797" y="121589"/>
                  </a:lnTo>
                  <a:close/>
                </a:path>
                <a:path w="234950" h="217170">
                  <a:moveTo>
                    <a:pt x="234810" y="113398"/>
                  </a:moveTo>
                  <a:lnTo>
                    <a:pt x="233794" y="112864"/>
                  </a:lnTo>
                  <a:lnTo>
                    <a:pt x="233210" y="113411"/>
                  </a:lnTo>
                  <a:lnTo>
                    <a:pt x="230200" y="116332"/>
                  </a:lnTo>
                  <a:lnTo>
                    <a:pt x="229235" y="117246"/>
                  </a:lnTo>
                  <a:lnTo>
                    <a:pt x="228650" y="118503"/>
                  </a:lnTo>
                  <a:lnTo>
                    <a:pt x="228320" y="122262"/>
                  </a:lnTo>
                  <a:lnTo>
                    <a:pt x="229323" y="122796"/>
                  </a:lnTo>
                  <a:lnTo>
                    <a:pt x="232930" y="119316"/>
                  </a:lnTo>
                  <a:lnTo>
                    <a:pt x="233883" y="118402"/>
                  </a:lnTo>
                  <a:lnTo>
                    <a:pt x="234467" y="117157"/>
                  </a:lnTo>
                  <a:lnTo>
                    <a:pt x="234810" y="113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1432" y="6934250"/>
              <a:ext cx="208915" cy="222250"/>
            </a:xfrm>
            <a:custGeom>
              <a:avLst/>
              <a:gdLst/>
              <a:ahLst/>
              <a:cxnLst/>
              <a:rect l="l" t="t" r="r" b="b"/>
              <a:pathLst>
                <a:path w="208915" h="222250">
                  <a:moveTo>
                    <a:pt x="18859" y="104241"/>
                  </a:moveTo>
                  <a:lnTo>
                    <a:pt x="11595" y="101892"/>
                  </a:lnTo>
                  <a:lnTo>
                    <a:pt x="11633" y="94348"/>
                  </a:lnTo>
                  <a:lnTo>
                    <a:pt x="7162" y="100507"/>
                  </a:lnTo>
                  <a:lnTo>
                    <a:pt x="0" y="98145"/>
                  </a:lnTo>
                  <a:lnTo>
                    <a:pt x="4483" y="104305"/>
                  </a:lnTo>
                  <a:lnTo>
                    <a:pt x="12" y="110401"/>
                  </a:lnTo>
                  <a:lnTo>
                    <a:pt x="7251" y="108026"/>
                  </a:lnTo>
                  <a:lnTo>
                    <a:pt x="11671" y="114160"/>
                  </a:lnTo>
                  <a:lnTo>
                    <a:pt x="11645" y="106540"/>
                  </a:lnTo>
                  <a:lnTo>
                    <a:pt x="18859" y="104241"/>
                  </a:lnTo>
                  <a:close/>
                </a:path>
                <a:path w="208915" h="222250">
                  <a:moveTo>
                    <a:pt x="25336" y="136918"/>
                  </a:moveTo>
                  <a:lnTo>
                    <a:pt x="17754" y="137541"/>
                  </a:lnTo>
                  <a:lnTo>
                    <a:pt x="14884" y="130543"/>
                  </a:lnTo>
                  <a:lnTo>
                    <a:pt x="13119" y="137947"/>
                  </a:lnTo>
                  <a:lnTo>
                    <a:pt x="5588" y="138506"/>
                  </a:lnTo>
                  <a:lnTo>
                    <a:pt x="12090" y="142468"/>
                  </a:lnTo>
                  <a:lnTo>
                    <a:pt x="10299" y="149809"/>
                  </a:lnTo>
                  <a:lnTo>
                    <a:pt x="16078" y="144856"/>
                  </a:lnTo>
                  <a:lnTo>
                    <a:pt x="22504" y="148831"/>
                  </a:lnTo>
                  <a:lnTo>
                    <a:pt x="19570" y="141795"/>
                  </a:lnTo>
                  <a:lnTo>
                    <a:pt x="25336" y="136918"/>
                  </a:lnTo>
                  <a:close/>
                </a:path>
                <a:path w="208915" h="222250">
                  <a:moveTo>
                    <a:pt x="25349" y="71551"/>
                  </a:moveTo>
                  <a:lnTo>
                    <a:pt x="19545" y="66624"/>
                  </a:lnTo>
                  <a:lnTo>
                    <a:pt x="22466" y="59651"/>
                  </a:lnTo>
                  <a:lnTo>
                    <a:pt x="15976" y="63652"/>
                  </a:lnTo>
                  <a:lnTo>
                    <a:pt x="10261" y="58712"/>
                  </a:lnTo>
                  <a:lnTo>
                    <a:pt x="12052" y="66116"/>
                  </a:lnTo>
                  <a:lnTo>
                    <a:pt x="5588" y="70040"/>
                  </a:lnTo>
                  <a:lnTo>
                    <a:pt x="13182" y="70624"/>
                  </a:lnTo>
                  <a:lnTo>
                    <a:pt x="14922" y="77978"/>
                  </a:lnTo>
                  <a:lnTo>
                    <a:pt x="17818" y="70929"/>
                  </a:lnTo>
                  <a:lnTo>
                    <a:pt x="25349" y="71551"/>
                  </a:lnTo>
                  <a:close/>
                </a:path>
                <a:path w="208915" h="222250">
                  <a:moveTo>
                    <a:pt x="35445" y="74447"/>
                  </a:moveTo>
                  <a:lnTo>
                    <a:pt x="35306" y="74155"/>
                  </a:lnTo>
                  <a:lnTo>
                    <a:pt x="34353" y="73748"/>
                  </a:lnTo>
                  <a:lnTo>
                    <a:pt x="33807" y="73952"/>
                  </a:lnTo>
                  <a:lnTo>
                    <a:pt x="33731" y="74155"/>
                  </a:lnTo>
                  <a:lnTo>
                    <a:pt x="33604" y="75501"/>
                  </a:lnTo>
                  <a:lnTo>
                    <a:pt x="34569" y="75920"/>
                  </a:lnTo>
                  <a:lnTo>
                    <a:pt x="35140" y="75704"/>
                  </a:lnTo>
                  <a:lnTo>
                    <a:pt x="35356" y="75184"/>
                  </a:lnTo>
                  <a:lnTo>
                    <a:pt x="35445" y="74447"/>
                  </a:lnTo>
                  <a:close/>
                </a:path>
                <a:path w="208915" h="222250">
                  <a:moveTo>
                    <a:pt x="39560" y="98234"/>
                  </a:moveTo>
                  <a:lnTo>
                    <a:pt x="30175" y="97917"/>
                  </a:lnTo>
                  <a:lnTo>
                    <a:pt x="30099" y="100012"/>
                  </a:lnTo>
                  <a:lnTo>
                    <a:pt x="33718" y="100152"/>
                  </a:lnTo>
                  <a:lnTo>
                    <a:pt x="33604" y="103644"/>
                  </a:lnTo>
                  <a:lnTo>
                    <a:pt x="29984" y="103517"/>
                  </a:lnTo>
                  <a:lnTo>
                    <a:pt x="29908" y="105638"/>
                  </a:lnTo>
                  <a:lnTo>
                    <a:pt x="39293" y="105943"/>
                  </a:lnTo>
                  <a:lnTo>
                    <a:pt x="39370" y="103847"/>
                  </a:lnTo>
                  <a:lnTo>
                    <a:pt x="35458" y="103708"/>
                  </a:lnTo>
                  <a:lnTo>
                    <a:pt x="35572" y="100215"/>
                  </a:lnTo>
                  <a:lnTo>
                    <a:pt x="39484" y="100342"/>
                  </a:lnTo>
                  <a:lnTo>
                    <a:pt x="39560" y="98234"/>
                  </a:lnTo>
                  <a:close/>
                </a:path>
                <a:path w="208915" h="222250">
                  <a:moveTo>
                    <a:pt x="40525" y="117513"/>
                  </a:moveTo>
                  <a:lnTo>
                    <a:pt x="40297" y="115570"/>
                  </a:lnTo>
                  <a:lnTo>
                    <a:pt x="35547" y="115925"/>
                  </a:lnTo>
                  <a:lnTo>
                    <a:pt x="32842" y="116166"/>
                  </a:lnTo>
                  <a:lnTo>
                    <a:pt x="34048" y="115747"/>
                  </a:lnTo>
                  <a:lnTo>
                    <a:pt x="35318" y="115277"/>
                  </a:lnTo>
                  <a:lnTo>
                    <a:pt x="39852" y="113385"/>
                  </a:lnTo>
                  <a:lnTo>
                    <a:pt x="39649" y="111747"/>
                  </a:lnTo>
                  <a:lnTo>
                    <a:pt x="35877" y="111074"/>
                  </a:lnTo>
                  <a:lnTo>
                    <a:pt x="34747" y="110845"/>
                  </a:lnTo>
                  <a:lnTo>
                    <a:pt x="33375" y="110617"/>
                  </a:lnTo>
                  <a:lnTo>
                    <a:pt x="32143" y="110464"/>
                  </a:lnTo>
                  <a:lnTo>
                    <a:pt x="33502" y="110274"/>
                  </a:lnTo>
                  <a:lnTo>
                    <a:pt x="35953" y="109880"/>
                  </a:lnTo>
                  <a:lnTo>
                    <a:pt x="39497" y="109283"/>
                  </a:lnTo>
                  <a:lnTo>
                    <a:pt x="39243" y="107226"/>
                  </a:lnTo>
                  <a:lnTo>
                    <a:pt x="29984" y="108902"/>
                  </a:lnTo>
                  <a:lnTo>
                    <a:pt x="30340" y="111658"/>
                  </a:lnTo>
                  <a:lnTo>
                    <a:pt x="34632" y="112445"/>
                  </a:lnTo>
                  <a:lnTo>
                    <a:pt x="35902" y="112610"/>
                  </a:lnTo>
                  <a:lnTo>
                    <a:pt x="37007" y="112725"/>
                  </a:lnTo>
                  <a:lnTo>
                    <a:pt x="35953" y="113118"/>
                  </a:lnTo>
                  <a:lnTo>
                    <a:pt x="34823" y="113538"/>
                  </a:lnTo>
                  <a:lnTo>
                    <a:pt x="30797" y="115290"/>
                  </a:lnTo>
                  <a:lnTo>
                    <a:pt x="31140" y="118084"/>
                  </a:lnTo>
                  <a:lnTo>
                    <a:pt x="40525" y="117513"/>
                  </a:lnTo>
                  <a:close/>
                </a:path>
                <a:path w="208915" h="222250">
                  <a:moveTo>
                    <a:pt x="40957" y="90614"/>
                  </a:moveTo>
                  <a:lnTo>
                    <a:pt x="39852" y="88938"/>
                  </a:lnTo>
                  <a:lnTo>
                    <a:pt x="31813" y="87515"/>
                  </a:lnTo>
                  <a:lnTo>
                    <a:pt x="31445" y="89598"/>
                  </a:lnTo>
                  <a:lnTo>
                    <a:pt x="38404" y="90843"/>
                  </a:lnTo>
                  <a:lnTo>
                    <a:pt x="39052" y="91567"/>
                  </a:lnTo>
                  <a:lnTo>
                    <a:pt x="38671" y="93726"/>
                  </a:lnTo>
                  <a:lnTo>
                    <a:pt x="37757" y="94195"/>
                  </a:lnTo>
                  <a:lnTo>
                    <a:pt x="30848" y="92964"/>
                  </a:lnTo>
                  <a:lnTo>
                    <a:pt x="30480" y="95046"/>
                  </a:lnTo>
                  <a:lnTo>
                    <a:pt x="38569" y="96494"/>
                  </a:lnTo>
                  <a:lnTo>
                    <a:pt x="40106" y="95364"/>
                  </a:lnTo>
                  <a:lnTo>
                    <a:pt x="40957" y="90614"/>
                  </a:lnTo>
                  <a:close/>
                </a:path>
                <a:path w="208915" h="222250">
                  <a:moveTo>
                    <a:pt x="42773" y="124752"/>
                  </a:moveTo>
                  <a:lnTo>
                    <a:pt x="41440" y="120129"/>
                  </a:lnTo>
                  <a:lnTo>
                    <a:pt x="39712" y="119100"/>
                  </a:lnTo>
                  <a:lnTo>
                    <a:pt x="31864" y="121348"/>
                  </a:lnTo>
                  <a:lnTo>
                    <a:pt x="32448" y="123393"/>
                  </a:lnTo>
                  <a:lnTo>
                    <a:pt x="39230" y="121437"/>
                  </a:lnTo>
                  <a:lnTo>
                    <a:pt x="40157" y="121805"/>
                  </a:lnTo>
                  <a:lnTo>
                    <a:pt x="40754" y="123913"/>
                  </a:lnTo>
                  <a:lnTo>
                    <a:pt x="40144" y="124752"/>
                  </a:lnTo>
                  <a:lnTo>
                    <a:pt x="38582" y="125183"/>
                  </a:lnTo>
                  <a:lnTo>
                    <a:pt x="33401" y="126682"/>
                  </a:lnTo>
                  <a:lnTo>
                    <a:pt x="33985" y="128727"/>
                  </a:lnTo>
                  <a:lnTo>
                    <a:pt x="41884" y="126441"/>
                  </a:lnTo>
                  <a:lnTo>
                    <a:pt x="42773" y="124752"/>
                  </a:lnTo>
                  <a:close/>
                </a:path>
                <a:path w="208915" h="222250">
                  <a:moveTo>
                    <a:pt x="42951" y="203250"/>
                  </a:moveTo>
                  <a:lnTo>
                    <a:pt x="41846" y="197027"/>
                  </a:lnTo>
                  <a:lnTo>
                    <a:pt x="41148" y="195846"/>
                  </a:lnTo>
                  <a:lnTo>
                    <a:pt x="40106" y="194970"/>
                  </a:lnTo>
                  <a:lnTo>
                    <a:pt x="38201" y="193446"/>
                  </a:lnTo>
                  <a:lnTo>
                    <a:pt x="37211" y="193992"/>
                  </a:lnTo>
                  <a:lnTo>
                    <a:pt x="37338" y="194792"/>
                  </a:lnTo>
                  <a:lnTo>
                    <a:pt x="38074" y="198920"/>
                  </a:lnTo>
                  <a:lnTo>
                    <a:pt x="38303" y="200228"/>
                  </a:lnTo>
                  <a:lnTo>
                    <a:pt x="39014" y="201396"/>
                  </a:lnTo>
                  <a:lnTo>
                    <a:pt x="40055" y="202260"/>
                  </a:lnTo>
                  <a:lnTo>
                    <a:pt x="41948" y="203784"/>
                  </a:lnTo>
                  <a:lnTo>
                    <a:pt x="42951" y="203250"/>
                  </a:lnTo>
                  <a:close/>
                </a:path>
                <a:path w="208915" h="222250">
                  <a:moveTo>
                    <a:pt x="43599" y="81013"/>
                  </a:moveTo>
                  <a:lnTo>
                    <a:pt x="39217" y="81013"/>
                  </a:lnTo>
                  <a:lnTo>
                    <a:pt x="38773" y="81483"/>
                  </a:lnTo>
                  <a:lnTo>
                    <a:pt x="38760" y="81013"/>
                  </a:lnTo>
                  <a:lnTo>
                    <a:pt x="38747" y="80632"/>
                  </a:lnTo>
                  <a:lnTo>
                    <a:pt x="38227" y="79565"/>
                  </a:lnTo>
                  <a:lnTo>
                    <a:pt x="37706" y="79413"/>
                  </a:lnTo>
                  <a:lnTo>
                    <a:pt x="37706" y="82283"/>
                  </a:lnTo>
                  <a:lnTo>
                    <a:pt x="37134" y="84099"/>
                  </a:lnTo>
                  <a:lnTo>
                    <a:pt x="34683" y="83299"/>
                  </a:lnTo>
                  <a:lnTo>
                    <a:pt x="34937" y="82283"/>
                  </a:lnTo>
                  <a:lnTo>
                    <a:pt x="35179" y="81521"/>
                  </a:lnTo>
                  <a:lnTo>
                    <a:pt x="35801" y="81013"/>
                  </a:lnTo>
                  <a:lnTo>
                    <a:pt x="37401" y="81521"/>
                  </a:lnTo>
                  <a:lnTo>
                    <a:pt x="37706" y="82283"/>
                  </a:lnTo>
                  <a:lnTo>
                    <a:pt x="37706" y="79413"/>
                  </a:lnTo>
                  <a:lnTo>
                    <a:pt x="36563" y="79044"/>
                  </a:lnTo>
                  <a:lnTo>
                    <a:pt x="35560" y="79044"/>
                  </a:lnTo>
                  <a:lnTo>
                    <a:pt x="34251" y="79908"/>
                  </a:lnTo>
                  <a:lnTo>
                    <a:pt x="33845" y="80632"/>
                  </a:lnTo>
                  <a:lnTo>
                    <a:pt x="33756" y="80784"/>
                  </a:lnTo>
                  <a:lnTo>
                    <a:pt x="32943" y="83299"/>
                  </a:lnTo>
                  <a:lnTo>
                    <a:pt x="32753" y="84188"/>
                  </a:lnTo>
                  <a:lnTo>
                    <a:pt x="32651" y="84874"/>
                  </a:lnTo>
                  <a:lnTo>
                    <a:pt x="41478" y="87668"/>
                  </a:lnTo>
                  <a:lnTo>
                    <a:pt x="42113" y="85661"/>
                  </a:lnTo>
                  <a:lnTo>
                    <a:pt x="38595" y="84556"/>
                  </a:lnTo>
                  <a:lnTo>
                    <a:pt x="38722" y="84188"/>
                  </a:lnTo>
                  <a:lnTo>
                    <a:pt x="39014" y="83299"/>
                  </a:lnTo>
                  <a:lnTo>
                    <a:pt x="42862" y="83299"/>
                  </a:lnTo>
                  <a:lnTo>
                    <a:pt x="43434" y="81521"/>
                  </a:lnTo>
                  <a:lnTo>
                    <a:pt x="43599" y="81013"/>
                  </a:lnTo>
                  <a:close/>
                </a:path>
                <a:path w="208915" h="222250">
                  <a:moveTo>
                    <a:pt x="44907" y="78105"/>
                  </a:moveTo>
                  <a:lnTo>
                    <a:pt x="36258" y="74447"/>
                  </a:lnTo>
                  <a:lnTo>
                    <a:pt x="35433" y="76403"/>
                  </a:lnTo>
                  <a:lnTo>
                    <a:pt x="44081" y="80048"/>
                  </a:lnTo>
                  <a:lnTo>
                    <a:pt x="44907" y="78105"/>
                  </a:lnTo>
                  <a:close/>
                </a:path>
                <a:path w="208915" h="222250">
                  <a:moveTo>
                    <a:pt x="45758" y="31737"/>
                  </a:moveTo>
                  <a:lnTo>
                    <a:pt x="38239" y="32956"/>
                  </a:lnTo>
                  <a:lnTo>
                    <a:pt x="34836" y="26200"/>
                  </a:lnTo>
                  <a:lnTo>
                    <a:pt x="33655" y="33731"/>
                  </a:lnTo>
                  <a:lnTo>
                    <a:pt x="26200" y="34874"/>
                  </a:lnTo>
                  <a:lnTo>
                    <a:pt x="32981" y="38315"/>
                  </a:lnTo>
                  <a:lnTo>
                    <a:pt x="31775" y="45783"/>
                  </a:lnTo>
                  <a:lnTo>
                    <a:pt x="37147" y="40373"/>
                  </a:lnTo>
                  <a:lnTo>
                    <a:pt x="43865" y="43853"/>
                  </a:lnTo>
                  <a:lnTo>
                    <a:pt x="40386" y="37058"/>
                  </a:lnTo>
                  <a:lnTo>
                    <a:pt x="45758" y="31737"/>
                  </a:lnTo>
                  <a:close/>
                </a:path>
                <a:path w="208915" h="222250">
                  <a:moveTo>
                    <a:pt x="45770" y="132270"/>
                  </a:moveTo>
                  <a:lnTo>
                    <a:pt x="44030" y="128270"/>
                  </a:lnTo>
                  <a:lnTo>
                    <a:pt x="43459" y="127533"/>
                  </a:lnTo>
                  <a:lnTo>
                    <a:pt x="43141" y="127266"/>
                  </a:lnTo>
                  <a:lnTo>
                    <a:pt x="41732" y="128219"/>
                  </a:lnTo>
                  <a:lnTo>
                    <a:pt x="42075" y="128536"/>
                  </a:lnTo>
                  <a:lnTo>
                    <a:pt x="42468" y="129120"/>
                  </a:lnTo>
                  <a:lnTo>
                    <a:pt x="43484" y="131457"/>
                  </a:lnTo>
                  <a:lnTo>
                    <a:pt x="42849" y="132943"/>
                  </a:lnTo>
                  <a:lnTo>
                    <a:pt x="39217" y="134531"/>
                  </a:lnTo>
                  <a:lnTo>
                    <a:pt x="37769" y="133731"/>
                  </a:lnTo>
                  <a:lnTo>
                    <a:pt x="36791" y="131495"/>
                  </a:lnTo>
                  <a:lnTo>
                    <a:pt x="36703" y="130886"/>
                  </a:lnTo>
                  <a:lnTo>
                    <a:pt x="36703" y="130429"/>
                  </a:lnTo>
                  <a:lnTo>
                    <a:pt x="34975" y="130695"/>
                  </a:lnTo>
                  <a:lnTo>
                    <a:pt x="34963" y="131114"/>
                  </a:lnTo>
                  <a:lnTo>
                    <a:pt x="35102" y="131965"/>
                  </a:lnTo>
                  <a:lnTo>
                    <a:pt x="36664" y="135572"/>
                  </a:lnTo>
                  <a:lnTo>
                    <a:pt x="39192" y="136956"/>
                  </a:lnTo>
                  <a:lnTo>
                    <a:pt x="44564" y="134620"/>
                  </a:lnTo>
                  <a:lnTo>
                    <a:pt x="45770" y="132270"/>
                  </a:lnTo>
                  <a:close/>
                </a:path>
                <a:path w="208915" h="222250">
                  <a:moveTo>
                    <a:pt x="45796" y="176720"/>
                  </a:moveTo>
                  <a:lnTo>
                    <a:pt x="40386" y="171348"/>
                  </a:lnTo>
                  <a:lnTo>
                    <a:pt x="43865" y="164630"/>
                  </a:lnTo>
                  <a:lnTo>
                    <a:pt x="37071" y="168109"/>
                  </a:lnTo>
                  <a:lnTo>
                    <a:pt x="31750" y="162737"/>
                  </a:lnTo>
                  <a:lnTo>
                    <a:pt x="32969" y="170256"/>
                  </a:lnTo>
                  <a:lnTo>
                    <a:pt x="26212" y="173659"/>
                  </a:lnTo>
                  <a:lnTo>
                    <a:pt x="33743" y="174828"/>
                  </a:lnTo>
                  <a:lnTo>
                    <a:pt x="34886" y="182295"/>
                  </a:lnTo>
                  <a:lnTo>
                    <a:pt x="38328" y="175514"/>
                  </a:lnTo>
                  <a:lnTo>
                    <a:pt x="45796" y="176720"/>
                  </a:lnTo>
                  <a:close/>
                </a:path>
                <a:path w="208915" h="222250">
                  <a:moveTo>
                    <a:pt x="47421" y="73025"/>
                  </a:moveTo>
                  <a:lnTo>
                    <a:pt x="43967" y="71196"/>
                  </a:lnTo>
                  <a:lnTo>
                    <a:pt x="40576" y="65900"/>
                  </a:lnTo>
                  <a:lnTo>
                    <a:pt x="39458" y="68008"/>
                  </a:lnTo>
                  <a:lnTo>
                    <a:pt x="41846" y="70904"/>
                  </a:lnTo>
                  <a:lnTo>
                    <a:pt x="42265" y="71361"/>
                  </a:lnTo>
                  <a:lnTo>
                    <a:pt x="41071" y="71234"/>
                  </a:lnTo>
                  <a:lnTo>
                    <a:pt x="40322" y="71183"/>
                  </a:lnTo>
                  <a:lnTo>
                    <a:pt x="37884" y="70967"/>
                  </a:lnTo>
                  <a:lnTo>
                    <a:pt x="36753" y="73113"/>
                  </a:lnTo>
                  <a:lnTo>
                    <a:pt x="43027" y="73088"/>
                  </a:lnTo>
                  <a:lnTo>
                    <a:pt x="46431" y="74891"/>
                  </a:lnTo>
                  <a:lnTo>
                    <a:pt x="47421" y="73025"/>
                  </a:lnTo>
                  <a:close/>
                </a:path>
                <a:path w="208915" h="222250">
                  <a:moveTo>
                    <a:pt x="50012" y="207276"/>
                  </a:moveTo>
                  <a:lnTo>
                    <a:pt x="49809" y="206502"/>
                  </a:lnTo>
                  <a:lnTo>
                    <a:pt x="48488" y="201142"/>
                  </a:lnTo>
                  <a:lnTo>
                    <a:pt x="47688" y="200012"/>
                  </a:lnTo>
                  <a:lnTo>
                    <a:pt x="45275" y="198323"/>
                  </a:lnTo>
                  <a:lnTo>
                    <a:pt x="44602" y="197827"/>
                  </a:lnTo>
                  <a:lnTo>
                    <a:pt x="43637" y="198437"/>
                  </a:lnTo>
                  <a:lnTo>
                    <a:pt x="49034" y="207886"/>
                  </a:lnTo>
                  <a:lnTo>
                    <a:pt x="50012" y="207276"/>
                  </a:lnTo>
                  <a:close/>
                </a:path>
                <a:path w="208915" h="222250">
                  <a:moveTo>
                    <a:pt x="51142" y="157137"/>
                  </a:moveTo>
                  <a:lnTo>
                    <a:pt x="50393" y="156387"/>
                  </a:lnTo>
                  <a:lnTo>
                    <a:pt x="49784" y="156387"/>
                  </a:lnTo>
                  <a:lnTo>
                    <a:pt x="49022" y="157137"/>
                  </a:lnTo>
                  <a:lnTo>
                    <a:pt x="49047" y="157746"/>
                  </a:lnTo>
                  <a:lnTo>
                    <a:pt x="49758" y="158470"/>
                  </a:lnTo>
                  <a:lnTo>
                    <a:pt x="50368" y="158470"/>
                  </a:lnTo>
                  <a:lnTo>
                    <a:pt x="51117" y="157746"/>
                  </a:lnTo>
                  <a:lnTo>
                    <a:pt x="51142" y="157137"/>
                  </a:lnTo>
                  <a:close/>
                </a:path>
                <a:path w="208915" h="222250">
                  <a:moveTo>
                    <a:pt x="51219" y="141922"/>
                  </a:moveTo>
                  <a:lnTo>
                    <a:pt x="47980" y="136893"/>
                  </a:lnTo>
                  <a:lnTo>
                    <a:pt x="46520" y="137833"/>
                  </a:lnTo>
                  <a:lnTo>
                    <a:pt x="48602" y="141084"/>
                  </a:lnTo>
                  <a:lnTo>
                    <a:pt x="46736" y="142278"/>
                  </a:lnTo>
                  <a:lnTo>
                    <a:pt x="44869" y="139382"/>
                  </a:lnTo>
                  <a:lnTo>
                    <a:pt x="43421" y="140322"/>
                  </a:lnTo>
                  <a:lnTo>
                    <a:pt x="45288" y="143217"/>
                  </a:lnTo>
                  <a:lnTo>
                    <a:pt x="43649" y="144272"/>
                  </a:lnTo>
                  <a:lnTo>
                    <a:pt x="41668" y="141198"/>
                  </a:lnTo>
                  <a:lnTo>
                    <a:pt x="40195" y="142138"/>
                  </a:lnTo>
                  <a:lnTo>
                    <a:pt x="43319" y="147002"/>
                  </a:lnTo>
                  <a:lnTo>
                    <a:pt x="51219" y="141922"/>
                  </a:lnTo>
                  <a:close/>
                </a:path>
                <a:path w="208915" h="222250">
                  <a:moveTo>
                    <a:pt x="52539" y="49593"/>
                  </a:moveTo>
                  <a:lnTo>
                    <a:pt x="51816" y="48844"/>
                  </a:lnTo>
                  <a:lnTo>
                    <a:pt x="51206" y="48844"/>
                  </a:lnTo>
                  <a:lnTo>
                    <a:pt x="50469" y="49593"/>
                  </a:lnTo>
                  <a:lnTo>
                    <a:pt x="50507" y="50228"/>
                  </a:lnTo>
                  <a:lnTo>
                    <a:pt x="51219" y="50952"/>
                  </a:lnTo>
                  <a:lnTo>
                    <a:pt x="51790" y="50952"/>
                  </a:lnTo>
                  <a:lnTo>
                    <a:pt x="52527" y="50228"/>
                  </a:lnTo>
                  <a:lnTo>
                    <a:pt x="52539" y="49593"/>
                  </a:lnTo>
                  <a:close/>
                </a:path>
                <a:path w="208915" h="222250">
                  <a:moveTo>
                    <a:pt x="52578" y="64947"/>
                  </a:moveTo>
                  <a:lnTo>
                    <a:pt x="51142" y="63969"/>
                  </a:lnTo>
                  <a:lnTo>
                    <a:pt x="48958" y="67157"/>
                  </a:lnTo>
                  <a:lnTo>
                    <a:pt x="47117" y="65887"/>
                  </a:lnTo>
                  <a:lnTo>
                    <a:pt x="49072" y="63042"/>
                  </a:lnTo>
                  <a:lnTo>
                    <a:pt x="47650" y="62077"/>
                  </a:lnTo>
                  <a:lnTo>
                    <a:pt x="45694" y="64922"/>
                  </a:lnTo>
                  <a:lnTo>
                    <a:pt x="44081" y="63817"/>
                  </a:lnTo>
                  <a:lnTo>
                    <a:pt x="46151" y="60794"/>
                  </a:lnTo>
                  <a:lnTo>
                    <a:pt x="44729" y="59817"/>
                  </a:lnTo>
                  <a:lnTo>
                    <a:pt x="41452" y="64579"/>
                  </a:lnTo>
                  <a:lnTo>
                    <a:pt x="49199" y="69875"/>
                  </a:lnTo>
                  <a:lnTo>
                    <a:pt x="52578" y="64947"/>
                  </a:lnTo>
                  <a:close/>
                </a:path>
                <a:path w="208915" h="222250">
                  <a:moveTo>
                    <a:pt x="54762" y="146418"/>
                  </a:moveTo>
                  <a:lnTo>
                    <a:pt x="53416" y="144780"/>
                  </a:lnTo>
                  <a:lnTo>
                    <a:pt x="50393" y="147256"/>
                  </a:lnTo>
                  <a:lnTo>
                    <a:pt x="44196" y="148323"/>
                  </a:lnTo>
                  <a:lnTo>
                    <a:pt x="45707" y="150164"/>
                  </a:lnTo>
                  <a:lnTo>
                    <a:pt x="49314" y="149098"/>
                  </a:lnTo>
                  <a:lnTo>
                    <a:pt x="49885" y="148882"/>
                  </a:lnTo>
                  <a:lnTo>
                    <a:pt x="49580" y="149466"/>
                  </a:lnTo>
                  <a:lnTo>
                    <a:pt x="47828" y="152768"/>
                  </a:lnTo>
                  <a:lnTo>
                    <a:pt x="49364" y="154647"/>
                  </a:lnTo>
                  <a:lnTo>
                    <a:pt x="51790" y="148844"/>
                  </a:lnTo>
                  <a:lnTo>
                    <a:pt x="54762" y="146418"/>
                  </a:lnTo>
                  <a:close/>
                </a:path>
                <a:path w="208915" h="222250">
                  <a:moveTo>
                    <a:pt x="55930" y="60972"/>
                  </a:moveTo>
                  <a:lnTo>
                    <a:pt x="50177" y="56007"/>
                  </a:lnTo>
                  <a:lnTo>
                    <a:pt x="51841" y="54076"/>
                  </a:lnTo>
                  <a:lnTo>
                    <a:pt x="50495" y="52895"/>
                  </a:lnTo>
                  <a:lnTo>
                    <a:pt x="45796" y="58356"/>
                  </a:lnTo>
                  <a:lnTo>
                    <a:pt x="47142" y="59524"/>
                  </a:lnTo>
                  <a:lnTo>
                    <a:pt x="48793" y="57607"/>
                  </a:lnTo>
                  <a:lnTo>
                    <a:pt x="54533" y="62572"/>
                  </a:lnTo>
                  <a:lnTo>
                    <a:pt x="55930" y="60972"/>
                  </a:lnTo>
                  <a:close/>
                </a:path>
                <a:path w="208915" h="222250">
                  <a:moveTo>
                    <a:pt x="57327" y="210820"/>
                  </a:moveTo>
                  <a:lnTo>
                    <a:pt x="51269" y="201777"/>
                  </a:lnTo>
                  <a:lnTo>
                    <a:pt x="50355" y="202463"/>
                  </a:lnTo>
                  <a:lnTo>
                    <a:pt x="51904" y="207213"/>
                  </a:lnTo>
                  <a:lnTo>
                    <a:pt x="52311" y="208470"/>
                  </a:lnTo>
                  <a:lnTo>
                    <a:pt x="53174" y="209537"/>
                  </a:lnTo>
                  <a:lnTo>
                    <a:pt x="56400" y="211493"/>
                  </a:lnTo>
                  <a:lnTo>
                    <a:pt x="57327" y="210820"/>
                  </a:lnTo>
                  <a:close/>
                </a:path>
                <a:path w="208915" h="222250">
                  <a:moveTo>
                    <a:pt x="58610" y="150583"/>
                  </a:moveTo>
                  <a:lnTo>
                    <a:pt x="57137" y="149072"/>
                  </a:lnTo>
                  <a:lnTo>
                    <a:pt x="50419" y="155625"/>
                  </a:lnTo>
                  <a:lnTo>
                    <a:pt x="51892" y="157137"/>
                  </a:lnTo>
                  <a:lnTo>
                    <a:pt x="58610" y="150583"/>
                  </a:lnTo>
                  <a:close/>
                </a:path>
                <a:path w="208915" h="222250">
                  <a:moveTo>
                    <a:pt x="59855" y="56946"/>
                  </a:moveTo>
                  <a:lnTo>
                    <a:pt x="53301" y="50228"/>
                  </a:lnTo>
                  <a:lnTo>
                    <a:pt x="51790" y="51701"/>
                  </a:lnTo>
                  <a:lnTo>
                    <a:pt x="58343" y="58420"/>
                  </a:lnTo>
                  <a:lnTo>
                    <a:pt x="59855" y="56946"/>
                  </a:lnTo>
                  <a:close/>
                </a:path>
                <a:path w="208915" h="222250">
                  <a:moveTo>
                    <a:pt x="64846" y="156133"/>
                  </a:moveTo>
                  <a:lnTo>
                    <a:pt x="63246" y="154787"/>
                  </a:lnTo>
                  <a:lnTo>
                    <a:pt x="61264" y="157111"/>
                  </a:lnTo>
                  <a:lnTo>
                    <a:pt x="60007" y="157340"/>
                  </a:lnTo>
                  <a:lnTo>
                    <a:pt x="60871" y="152755"/>
                  </a:lnTo>
                  <a:lnTo>
                    <a:pt x="59004" y="151168"/>
                  </a:lnTo>
                  <a:lnTo>
                    <a:pt x="57988" y="157378"/>
                  </a:lnTo>
                  <a:lnTo>
                    <a:pt x="53035" y="158407"/>
                  </a:lnTo>
                  <a:lnTo>
                    <a:pt x="55029" y="160108"/>
                  </a:lnTo>
                  <a:lnTo>
                    <a:pt x="58661" y="159092"/>
                  </a:lnTo>
                  <a:lnTo>
                    <a:pt x="59817" y="158750"/>
                  </a:lnTo>
                  <a:lnTo>
                    <a:pt x="57162" y="161925"/>
                  </a:lnTo>
                  <a:lnTo>
                    <a:pt x="58762" y="163283"/>
                  </a:lnTo>
                  <a:lnTo>
                    <a:pt x="64846" y="156133"/>
                  </a:lnTo>
                  <a:close/>
                </a:path>
                <a:path w="208915" h="222250">
                  <a:moveTo>
                    <a:pt x="64884" y="213817"/>
                  </a:moveTo>
                  <a:lnTo>
                    <a:pt x="62522" y="207949"/>
                  </a:lnTo>
                  <a:lnTo>
                    <a:pt x="61582" y="206946"/>
                  </a:lnTo>
                  <a:lnTo>
                    <a:pt x="58216" y="205232"/>
                  </a:lnTo>
                  <a:lnTo>
                    <a:pt x="57340" y="205968"/>
                  </a:lnTo>
                  <a:lnTo>
                    <a:pt x="59220" y="210604"/>
                  </a:lnTo>
                  <a:lnTo>
                    <a:pt x="59715" y="211836"/>
                  </a:lnTo>
                  <a:lnTo>
                    <a:pt x="60642" y="212839"/>
                  </a:lnTo>
                  <a:lnTo>
                    <a:pt x="64020" y="214566"/>
                  </a:lnTo>
                  <a:lnTo>
                    <a:pt x="64884" y="213817"/>
                  </a:lnTo>
                  <a:close/>
                </a:path>
                <a:path w="208915" h="222250">
                  <a:moveTo>
                    <a:pt x="66776" y="39014"/>
                  </a:moveTo>
                  <a:lnTo>
                    <a:pt x="66484" y="38430"/>
                  </a:lnTo>
                  <a:lnTo>
                    <a:pt x="66255" y="38036"/>
                  </a:lnTo>
                  <a:lnTo>
                    <a:pt x="65430" y="38036"/>
                  </a:lnTo>
                  <a:lnTo>
                    <a:pt x="64770" y="38430"/>
                  </a:lnTo>
                  <a:lnTo>
                    <a:pt x="64604" y="39014"/>
                  </a:lnTo>
                  <a:lnTo>
                    <a:pt x="65138" y="39916"/>
                  </a:lnTo>
                  <a:lnTo>
                    <a:pt x="65976" y="39916"/>
                  </a:lnTo>
                  <a:lnTo>
                    <a:pt x="66662" y="39535"/>
                  </a:lnTo>
                  <a:lnTo>
                    <a:pt x="66776" y="39014"/>
                  </a:lnTo>
                  <a:close/>
                </a:path>
                <a:path w="208915" h="222250">
                  <a:moveTo>
                    <a:pt x="67348" y="157886"/>
                  </a:moveTo>
                  <a:lnTo>
                    <a:pt x="65532" y="156692"/>
                  </a:lnTo>
                  <a:lnTo>
                    <a:pt x="65493" y="157086"/>
                  </a:lnTo>
                  <a:lnTo>
                    <a:pt x="65049" y="158267"/>
                  </a:lnTo>
                  <a:lnTo>
                    <a:pt x="64681" y="159435"/>
                  </a:lnTo>
                  <a:lnTo>
                    <a:pt x="64427" y="160185"/>
                  </a:lnTo>
                  <a:lnTo>
                    <a:pt x="64401" y="160896"/>
                  </a:lnTo>
                  <a:lnTo>
                    <a:pt x="64643" y="161302"/>
                  </a:lnTo>
                  <a:lnTo>
                    <a:pt x="66294" y="161302"/>
                  </a:lnTo>
                  <a:lnTo>
                    <a:pt x="66370" y="160896"/>
                  </a:lnTo>
                  <a:lnTo>
                    <a:pt x="67106" y="158953"/>
                  </a:lnTo>
                  <a:lnTo>
                    <a:pt x="67297" y="158267"/>
                  </a:lnTo>
                  <a:lnTo>
                    <a:pt x="67348" y="157886"/>
                  </a:lnTo>
                  <a:close/>
                </a:path>
                <a:path w="208915" h="222250">
                  <a:moveTo>
                    <a:pt x="69380" y="49326"/>
                  </a:moveTo>
                  <a:lnTo>
                    <a:pt x="69176" y="49174"/>
                  </a:lnTo>
                  <a:lnTo>
                    <a:pt x="64389" y="45643"/>
                  </a:lnTo>
                  <a:lnTo>
                    <a:pt x="64338" y="48082"/>
                  </a:lnTo>
                  <a:lnTo>
                    <a:pt x="62674" y="49314"/>
                  </a:lnTo>
                  <a:lnTo>
                    <a:pt x="61950" y="47371"/>
                  </a:lnTo>
                  <a:lnTo>
                    <a:pt x="61239" y="45643"/>
                  </a:lnTo>
                  <a:lnTo>
                    <a:pt x="62230" y="46469"/>
                  </a:lnTo>
                  <a:lnTo>
                    <a:pt x="64338" y="48082"/>
                  </a:lnTo>
                  <a:lnTo>
                    <a:pt x="64338" y="45618"/>
                  </a:lnTo>
                  <a:lnTo>
                    <a:pt x="61468" y="43497"/>
                  </a:lnTo>
                  <a:lnTo>
                    <a:pt x="59232" y="45135"/>
                  </a:lnTo>
                  <a:lnTo>
                    <a:pt x="62484" y="54406"/>
                  </a:lnTo>
                  <a:lnTo>
                    <a:pt x="64262" y="53111"/>
                  </a:lnTo>
                  <a:lnTo>
                    <a:pt x="63360" y="50774"/>
                  </a:lnTo>
                  <a:lnTo>
                    <a:pt x="65328" y="49326"/>
                  </a:lnTo>
                  <a:lnTo>
                    <a:pt x="65532" y="49174"/>
                  </a:lnTo>
                  <a:lnTo>
                    <a:pt x="67538" y="50685"/>
                  </a:lnTo>
                  <a:lnTo>
                    <a:pt x="69380" y="49326"/>
                  </a:lnTo>
                  <a:close/>
                </a:path>
                <a:path w="208915" h="222250">
                  <a:moveTo>
                    <a:pt x="71462" y="160578"/>
                  </a:moveTo>
                  <a:lnTo>
                    <a:pt x="69710" y="159435"/>
                  </a:lnTo>
                  <a:lnTo>
                    <a:pt x="67678" y="162521"/>
                  </a:lnTo>
                  <a:lnTo>
                    <a:pt x="66840" y="161950"/>
                  </a:lnTo>
                  <a:lnTo>
                    <a:pt x="66840" y="163791"/>
                  </a:lnTo>
                  <a:lnTo>
                    <a:pt x="65417" y="165950"/>
                  </a:lnTo>
                  <a:lnTo>
                    <a:pt x="63766" y="164947"/>
                  </a:lnTo>
                  <a:lnTo>
                    <a:pt x="63525" y="164249"/>
                  </a:lnTo>
                  <a:lnTo>
                    <a:pt x="64439" y="162852"/>
                  </a:lnTo>
                  <a:lnTo>
                    <a:pt x="65405" y="162852"/>
                  </a:lnTo>
                  <a:lnTo>
                    <a:pt x="66840" y="163791"/>
                  </a:lnTo>
                  <a:lnTo>
                    <a:pt x="66840" y="161950"/>
                  </a:lnTo>
                  <a:lnTo>
                    <a:pt x="66433" y="161671"/>
                  </a:lnTo>
                  <a:lnTo>
                    <a:pt x="66370" y="161518"/>
                  </a:lnTo>
                  <a:lnTo>
                    <a:pt x="64833" y="161518"/>
                  </a:lnTo>
                  <a:lnTo>
                    <a:pt x="62776" y="161518"/>
                  </a:lnTo>
                  <a:lnTo>
                    <a:pt x="61658" y="163233"/>
                  </a:lnTo>
                  <a:lnTo>
                    <a:pt x="66395" y="168300"/>
                  </a:lnTo>
                  <a:lnTo>
                    <a:pt x="67932" y="165950"/>
                  </a:lnTo>
                  <a:lnTo>
                    <a:pt x="69964" y="162852"/>
                  </a:lnTo>
                  <a:lnTo>
                    <a:pt x="70180" y="162521"/>
                  </a:lnTo>
                  <a:lnTo>
                    <a:pt x="71462" y="160578"/>
                  </a:lnTo>
                  <a:close/>
                </a:path>
                <a:path w="208915" h="222250">
                  <a:moveTo>
                    <a:pt x="71475" y="172808"/>
                  </a:moveTo>
                  <a:lnTo>
                    <a:pt x="70866" y="172808"/>
                  </a:lnTo>
                  <a:lnTo>
                    <a:pt x="70980" y="172580"/>
                  </a:lnTo>
                  <a:lnTo>
                    <a:pt x="71094" y="172339"/>
                  </a:lnTo>
                  <a:lnTo>
                    <a:pt x="71272" y="172339"/>
                  </a:lnTo>
                  <a:lnTo>
                    <a:pt x="71018" y="171564"/>
                  </a:lnTo>
                  <a:lnTo>
                    <a:pt x="70040" y="171081"/>
                  </a:lnTo>
                  <a:lnTo>
                    <a:pt x="69494" y="171323"/>
                  </a:lnTo>
                  <a:lnTo>
                    <a:pt x="69367" y="171564"/>
                  </a:lnTo>
                  <a:lnTo>
                    <a:pt x="69049" y="172339"/>
                  </a:lnTo>
                  <a:lnTo>
                    <a:pt x="69151" y="172580"/>
                  </a:lnTo>
                  <a:lnTo>
                    <a:pt x="69227" y="172808"/>
                  </a:lnTo>
                  <a:lnTo>
                    <a:pt x="70167" y="173291"/>
                  </a:lnTo>
                  <a:lnTo>
                    <a:pt x="71475" y="172808"/>
                  </a:lnTo>
                  <a:close/>
                </a:path>
                <a:path w="208915" h="222250">
                  <a:moveTo>
                    <a:pt x="72174" y="47802"/>
                  </a:moveTo>
                  <a:lnTo>
                    <a:pt x="67576" y="40081"/>
                  </a:lnTo>
                  <a:lnTo>
                    <a:pt x="67475" y="39916"/>
                  </a:lnTo>
                  <a:lnTo>
                    <a:pt x="67081" y="39916"/>
                  </a:lnTo>
                  <a:lnTo>
                    <a:pt x="65557" y="40830"/>
                  </a:lnTo>
                  <a:lnTo>
                    <a:pt x="70345" y="48895"/>
                  </a:lnTo>
                  <a:lnTo>
                    <a:pt x="72174" y="47802"/>
                  </a:lnTo>
                  <a:close/>
                </a:path>
                <a:path w="208915" h="222250">
                  <a:moveTo>
                    <a:pt x="72631" y="216293"/>
                  </a:moveTo>
                  <a:lnTo>
                    <a:pt x="72263" y="215582"/>
                  </a:lnTo>
                  <a:lnTo>
                    <a:pt x="69862" y="210616"/>
                  </a:lnTo>
                  <a:lnTo>
                    <a:pt x="68872" y="209677"/>
                  </a:lnTo>
                  <a:lnTo>
                    <a:pt x="65379" y="208191"/>
                  </a:lnTo>
                  <a:lnTo>
                    <a:pt x="64554" y="208991"/>
                  </a:lnTo>
                  <a:lnTo>
                    <a:pt x="66751" y="213487"/>
                  </a:lnTo>
                  <a:lnTo>
                    <a:pt x="67335" y="214680"/>
                  </a:lnTo>
                  <a:lnTo>
                    <a:pt x="68326" y="215607"/>
                  </a:lnTo>
                  <a:lnTo>
                    <a:pt x="71805" y="217093"/>
                  </a:lnTo>
                  <a:lnTo>
                    <a:pt x="72631" y="216293"/>
                  </a:lnTo>
                  <a:close/>
                </a:path>
                <a:path w="208915" h="222250">
                  <a:moveTo>
                    <a:pt x="73799" y="173380"/>
                  </a:moveTo>
                  <a:lnTo>
                    <a:pt x="73621" y="172808"/>
                  </a:lnTo>
                  <a:lnTo>
                    <a:pt x="72644" y="172339"/>
                  </a:lnTo>
                  <a:lnTo>
                    <a:pt x="72097" y="172580"/>
                  </a:lnTo>
                  <a:lnTo>
                    <a:pt x="71716" y="173380"/>
                  </a:lnTo>
                  <a:lnTo>
                    <a:pt x="71640" y="173532"/>
                  </a:lnTo>
                  <a:lnTo>
                    <a:pt x="71831" y="174066"/>
                  </a:lnTo>
                  <a:lnTo>
                    <a:pt x="72783" y="174536"/>
                  </a:lnTo>
                  <a:lnTo>
                    <a:pt x="73342" y="174332"/>
                  </a:lnTo>
                  <a:lnTo>
                    <a:pt x="73723" y="173532"/>
                  </a:lnTo>
                  <a:lnTo>
                    <a:pt x="73799" y="173380"/>
                  </a:lnTo>
                  <a:close/>
                </a:path>
                <a:path w="208915" h="222250">
                  <a:moveTo>
                    <a:pt x="77952" y="14884"/>
                  </a:moveTo>
                  <a:lnTo>
                    <a:pt x="70548" y="13119"/>
                  </a:lnTo>
                  <a:lnTo>
                    <a:pt x="69989" y="5588"/>
                  </a:lnTo>
                  <a:lnTo>
                    <a:pt x="66027" y="12090"/>
                  </a:lnTo>
                  <a:lnTo>
                    <a:pt x="58686" y="10299"/>
                  </a:lnTo>
                  <a:lnTo>
                    <a:pt x="63639" y="16078"/>
                  </a:lnTo>
                  <a:lnTo>
                    <a:pt x="59664" y="22504"/>
                  </a:lnTo>
                  <a:lnTo>
                    <a:pt x="66700" y="19570"/>
                  </a:lnTo>
                  <a:lnTo>
                    <a:pt x="71577" y="25336"/>
                  </a:lnTo>
                  <a:lnTo>
                    <a:pt x="70954" y="17754"/>
                  </a:lnTo>
                  <a:lnTo>
                    <a:pt x="77952" y="14884"/>
                  </a:lnTo>
                  <a:close/>
                </a:path>
                <a:path w="208915" h="222250">
                  <a:moveTo>
                    <a:pt x="77978" y="193573"/>
                  </a:moveTo>
                  <a:lnTo>
                    <a:pt x="70929" y="190677"/>
                  </a:lnTo>
                  <a:lnTo>
                    <a:pt x="71551" y="183146"/>
                  </a:lnTo>
                  <a:lnTo>
                    <a:pt x="66624" y="188950"/>
                  </a:lnTo>
                  <a:lnTo>
                    <a:pt x="59651" y="186029"/>
                  </a:lnTo>
                  <a:lnTo>
                    <a:pt x="63652" y="192519"/>
                  </a:lnTo>
                  <a:lnTo>
                    <a:pt x="58712" y="198234"/>
                  </a:lnTo>
                  <a:lnTo>
                    <a:pt x="66116" y="196443"/>
                  </a:lnTo>
                  <a:lnTo>
                    <a:pt x="70040" y="202907"/>
                  </a:lnTo>
                  <a:lnTo>
                    <a:pt x="70624" y="195300"/>
                  </a:lnTo>
                  <a:lnTo>
                    <a:pt x="77978" y="193573"/>
                  </a:lnTo>
                  <a:close/>
                </a:path>
                <a:path w="208915" h="222250">
                  <a:moveTo>
                    <a:pt x="78854" y="44399"/>
                  </a:moveTo>
                  <a:lnTo>
                    <a:pt x="78079" y="42786"/>
                  </a:lnTo>
                  <a:lnTo>
                    <a:pt x="74726" y="44424"/>
                  </a:lnTo>
                  <a:lnTo>
                    <a:pt x="71386" y="37592"/>
                  </a:lnTo>
                  <a:lnTo>
                    <a:pt x="69494" y="38519"/>
                  </a:lnTo>
                  <a:lnTo>
                    <a:pt x="73609" y="46951"/>
                  </a:lnTo>
                  <a:lnTo>
                    <a:pt x="78854" y="44399"/>
                  </a:lnTo>
                  <a:close/>
                </a:path>
                <a:path w="208915" h="222250">
                  <a:moveTo>
                    <a:pt x="79171" y="165773"/>
                  </a:moveTo>
                  <a:lnTo>
                    <a:pt x="78498" y="163982"/>
                  </a:lnTo>
                  <a:lnTo>
                    <a:pt x="74168" y="161874"/>
                  </a:lnTo>
                  <a:lnTo>
                    <a:pt x="72250" y="162483"/>
                  </a:lnTo>
                  <a:lnTo>
                    <a:pt x="68694" y="169837"/>
                  </a:lnTo>
                  <a:lnTo>
                    <a:pt x="70599" y="170764"/>
                  </a:lnTo>
                  <a:lnTo>
                    <a:pt x="73672" y="164388"/>
                  </a:lnTo>
                  <a:lnTo>
                    <a:pt x="74536" y="163982"/>
                  </a:lnTo>
                  <a:lnTo>
                    <a:pt x="76542" y="164922"/>
                  </a:lnTo>
                  <a:lnTo>
                    <a:pt x="76720" y="165773"/>
                  </a:lnTo>
                  <a:lnTo>
                    <a:pt x="76746" y="165925"/>
                  </a:lnTo>
                  <a:lnTo>
                    <a:pt x="76022" y="167386"/>
                  </a:lnTo>
                  <a:lnTo>
                    <a:pt x="73647" y="172339"/>
                  </a:lnTo>
                  <a:lnTo>
                    <a:pt x="73914" y="172339"/>
                  </a:lnTo>
                  <a:lnTo>
                    <a:pt x="75590" y="173164"/>
                  </a:lnTo>
                  <a:lnTo>
                    <a:pt x="79095" y="165925"/>
                  </a:lnTo>
                  <a:lnTo>
                    <a:pt x="79171" y="165773"/>
                  </a:lnTo>
                  <a:close/>
                </a:path>
                <a:path w="208915" h="222250">
                  <a:moveTo>
                    <a:pt x="80518" y="218236"/>
                  </a:moveTo>
                  <a:lnTo>
                    <a:pt x="73494" y="210934"/>
                  </a:lnTo>
                  <a:lnTo>
                    <a:pt x="72720" y="210642"/>
                  </a:lnTo>
                  <a:lnTo>
                    <a:pt x="78955" y="218808"/>
                  </a:lnTo>
                  <a:lnTo>
                    <a:pt x="79743" y="219100"/>
                  </a:lnTo>
                  <a:lnTo>
                    <a:pt x="80518" y="218236"/>
                  </a:lnTo>
                  <a:close/>
                </a:path>
                <a:path w="208915" h="222250">
                  <a:moveTo>
                    <a:pt x="84912" y="166509"/>
                  </a:moveTo>
                  <a:lnTo>
                    <a:pt x="82892" y="165823"/>
                  </a:lnTo>
                  <a:lnTo>
                    <a:pt x="80479" y="173050"/>
                  </a:lnTo>
                  <a:lnTo>
                    <a:pt x="78054" y="172224"/>
                  </a:lnTo>
                  <a:lnTo>
                    <a:pt x="77482" y="173913"/>
                  </a:lnTo>
                  <a:lnTo>
                    <a:pt x="84328" y="176212"/>
                  </a:lnTo>
                  <a:lnTo>
                    <a:pt x="84886" y="174523"/>
                  </a:lnTo>
                  <a:lnTo>
                    <a:pt x="82486" y="173710"/>
                  </a:lnTo>
                  <a:lnTo>
                    <a:pt x="84912" y="166509"/>
                  </a:lnTo>
                  <a:close/>
                </a:path>
                <a:path w="208915" h="222250">
                  <a:moveTo>
                    <a:pt x="85432" y="42011"/>
                  </a:moveTo>
                  <a:lnTo>
                    <a:pt x="84823" y="40386"/>
                  </a:lnTo>
                  <a:lnTo>
                    <a:pt x="81203" y="41694"/>
                  </a:lnTo>
                  <a:lnTo>
                    <a:pt x="80454" y="39585"/>
                  </a:lnTo>
                  <a:lnTo>
                    <a:pt x="83705" y="38417"/>
                  </a:lnTo>
                  <a:lnTo>
                    <a:pt x="83121" y="36791"/>
                  </a:lnTo>
                  <a:lnTo>
                    <a:pt x="79870" y="37960"/>
                  </a:lnTo>
                  <a:lnTo>
                    <a:pt x="79209" y="36131"/>
                  </a:lnTo>
                  <a:lnTo>
                    <a:pt x="82664" y="34886"/>
                  </a:lnTo>
                  <a:lnTo>
                    <a:pt x="82067" y="33248"/>
                  </a:lnTo>
                  <a:lnTo>
                    <a:pt x="76631" y="35204"/>
                  </a:lnTo>
                  <a:lnTo>
                    <a:pt x="79806" y="44030"/>
                  </a:lnTo>
                  <a:lnTo>
                    <a:pt x="85432" y="42011"/>
                  </a:lnTo>
                  <a:close/>
                </a:path>
                <a:path w="208915" h="222250">
                  <a:moveTo>
                    <a:pt x="88531" y="219608"/>
                  </a:moveTo>
                  <a:lnTo>
                    <a:pt x="85750" y="215468"/>
                  </a:lnTo>
                  <a:lnTo>
                    <a:pt x="84988" y="214376"/>
                  </a:lnTo>
                  <a:lnTo>
                    <a:pt x="83870" y="213575"/>
                  </a:lnTo>
                  <a:lnTo>
                    <a:pt x="80225" y="212598"/>
                  </a:lnTo>
                  <a:lnTo>
                    <a:pt x="79514" y="213499"/>
                  </a:lnTo>
                  <a:lnTo>
                    <a:pt x="82321" y="217639"/>
                  </a:lnTo>
                  <a:lnTo>
                    <a:pt x="83058" y="218744"/>
                  </a:lnTo>
                  <a:lnTo>
                    <a:pt x="84175" y="219519"/>
                  </a:lnTo>
                  <a:lnTo>
                    <a:pt x="85496" y="219887"/>
                  </a:lnTo>
                  <a:lnTo>
                    <a:pt x="87033" y="220294"/>
                  </a:lnTo>
                  <a:lnTo>
                    <a:pt x="87833" y="220522"/>
                  </a:lnTo>
                  <a:lnTo>
                    <a:pt x="88531" y="219608"/>
                  </a:lnTo>
                  <a:close/>
                </a:path>
                <a:path w="208915" h="222250">
                  <a:moveTo>
                    <a:pt x="94615" y="30378"/>
                  </a:moveTo>
                  <a:lnTo>
                    <a:pt x="92405" y="30810"/>
                  </a:lnTo>
                  <a:lnTo>
                    <a:pt x="91884" y="36093"/>
                  </a:lnTo>
                  <a:lnTo>
                    <a:pt x="91808" y="37236"/>
                  </a:lnTo>
                  <a:lnTo>
                    <a:pt x="91795" y="38392"/>
                  </a:lnTo>
                  <a:lnTo>
                    <a:pt x="91300" y="37287"/>
                  </a:lnTo>
                  <a:lnTo>
                    <a:pt x="90817" y="36309"/>
                  </a:lnTo>
                  <a:lnTo>
                    <a:pt x="88404" y="31584"/>
                  </a:lnTo>
                  <a:lnTo>
                    <a:pt x="86131" y="32016"/>
                  </a:lnTo>
                  <a:lnTo>
                    <a:pt x="90868" y="40665"/>
                  </a:lnTo>
                  <a:lnTo>
                    <a:pt x="93294" y="40182"/>
                  </a:lnTo>
                  <a:lnTo>
                    <a:pt x="94615" y="30378"/>
                  </a:lnTo>
                  <a:close/>
                </a:path>
                <a:path w="208915" h="222250">
                  <a:moveTo>
                    <a:pt x="96621" y="220433"/>
                  </a:moveTo>
                  <a:lnTo>
                    <a:pt x="93548" y="216484"/>
                  </a:lnTo>
                  <a:lnTo>
                    <a:pt x="92722" y="215455"/>
                  </a:lnTo>
                  <a:lnTo>
                    <a:pt x="91554" y="214731"/>
                  </a:lnTo>
                  <a:lnTo>
                    <a:pt x="87845" y="214007"/>
                  </a:lnTo>
                  <a:lnTo>
                    <a:pt x="87198" y="214947"/>
                  </a:lnTo>
                  <a:lnTo>
                    <a:pt x="90284" y="218897"/>
                  </a:lnTo>
                  <a:lnTo>
                    <a:pt x="91097" y="219938"/>
                  </a:lnTo>
                  <a:lnTo>
                    <a:pt x="92265" y="220649"/>
                  </a:lnTo>
                  <a:lnTo>
                    <a:pt x="95986" y="221386"/>
                  </a:lnTo>
                  <a:lnTo>
                    <a:pt x="96621" y="220433"/>
                  </a:lnTo>
                  <a:close/>
                </a:path>
                <a:path w="208915" h="222250">
                  <a:moveTo>
                    <a:pt x="102628" y="152387"/>
                  </a:moveTo>
                  <a:lnTo>
                    <a:pt x="87274" y="126149"/>
                  </a:lnTo>
                  <a:lnTo>
                    <a:pt x="85737" y="125437"/>
                  </a:lnTo>
                  <a:lnTo>
                    <a:pt x="83489" y="124396"/>
                  </a:lnTo>
                  <a:lnTo>
                    <a:pt x="80416" y="123355"/>
                  </a:lnTo>
                  <a:lnTo>
                    <a:pt x="78994" y="122135"/>
                  </a:lnTo>
                  <a:lnTo>
                    <a:pt x="76187" y="118872"/>
                  </a:lnTo>
                  <a:lnTo>
                    <a:pt x="75222" y="117424"/>
                  </a:lnTo>
                  <a:lnTo>
                    <a:pt x="74142" y="116319"/>
                  </a:lnTo>
                  <a:lnTo>
                    <a:pt x="71920" y="114058"/>
                  </a:lnTo>
                  <a:lnTo>
                    <a:pt x="70739" y="113563"/>
                  </a:lnTo>
                  <a:lnTo>
                    <a:pt x="69519" y="112953"/>
                  </a:lnTo>
                  <a:lnTo>
                    <a:pt x="68414" y="112433"/>
                  </a:lnTo>
                  <a:lnTo>
                    <a:pt x="66040" y="112433"/>
                  </a:lnTo>
                  <a:lnTo>
                    <a:pt x="65074" y="113157"/>
                  </a:lnTo>
                  <a:lnTo>
                    <a:pt x="67030" y="116319"/>
                  </a:lnTo>
                  <a:lnTo>
                    <a:pt x="67144" y="116509"/>
                  </a:lnTo>
                  <a:lnTo>
                    <a:pt x="67335" y="116319"/>
                  </a:lnTo>
                  <a:lnTo>
                    <a:pt x="69748" y="120446"/>
                  </a:lnTo>
                  <a:lnTo>
                    <a:pt x="70332" y="121577"/>
                  </a:lnTo>
                  <a:lnTo>
                    <a:pt x="72085" y="123698"/>
                  </a:lnTo>
                  <a:lnTo>
                    <a:pt x="72186" y="123825"/>
                  </a:lnTo>
                  <a:lnTo>
                    <a:pt x="73152" y="124599"/>
                  </a:lnTo>
                  <a:lnTo>
                    <a:pt x="73469" y="125056"/>
                  </a:lnTo>
                  <a:lnTo>
                    <a:pt x="68707" y="120446"/>
                  </a:lnTo>
                  <a:lnTo>
                    <a:pt x="66230" y="116967"/>
                  </a:lnTo>
                  <a:lnTo>
                    <a:pt x="64655" y="115011"/>
                  </a:lnTo>
                  <a:lnTo>
                    <a:pt x="63881" y="113563"/>
                  </a:lnTo>
                  <a:lnTo>
                    <a:pt x="63842" y="112953"/>
                  </a:lnTo>
                  <a:lnTo>
                    <a:pt x="64173" y="112433"/>
                  </a:lnTo>
                  <a:lnTo>
                    <a:pt x="64935" y="111518"/>
                  </a:lnTo>
                  <a:lnTo>
                    <a:pt x="66294" y="111239"/>
                  </a:lnTo>
                  <a:lnTo>
                    <a:pt x="65925" y="107975"/>
                  </a:lnTo>
                  <a:lnTo>
                    <a:pt x="65354" y="103505"/>
                  </a:lnTo>
                  <a:lnTo>
                    <a:pt x="64871" y="101142"/>
                  </a:lnTo>
                  <a:lnTo>
                    <a:pt x="64503" y="99148"/>
                  </a:lnTo>
                  <a:lnTo>
                    <a:pt x="63842" y="98107"/>
                  </a:lnTo>
                  <a:lnTo>
                    <a:pt x="61455" y="98107"/>
                  </a:lnTo>
                  <a:lnTo>
                    <a:pt x="60871" y="98425"/>
                  </a:lnTo>
                  <a:lnTo>
                    <a:pt x="60985" y="101142"/>
                  </a:lnTo>
                  <a:lnTo>
                    <a:pt x="61074" y="103505"/>
                  </a:lnTo>
                  <a:lnTo>
                    <a:pt x="61137" y="105156"/>
                  </a:lnTo>
                  <a:lnTo>
                    <a:pt x="60286" y="111239"/>
                  </a:lnTo>
                  <a:lnTo>
                    <a:pt x="60325" y="114058"/>
                  </a:lnTo>
                  <a:lnTo>
                    <a:pt x="62128" y="118872"/>
                  </a:lnTo>
                  <a:lnTo>
                    <a:pt x="67881" y="130784"/>
                  </a:lnTo>
                  <a:lnTo>
                    <a:pt x="70548" y="133261"/>
                  </a:lnTo>
                  <a:lnTo>
                    <a:pt x="73342" y="134810"/>
                  </a:lnTo>
                  <a:lnTo>
                    <a:pt x="80479" y="139014"/>
                  </a:lnTo>
                  <a:lnTo>
                    <a:pt x="84734" y="141071"/>
                  </a:lnTo>
                  <a:lnTo>
                    <a:pt x="87185" y="144322"/>
                  </a:lnTo>
                  <a:lnTo>
                    <a:pt x="87134" y="147078"/>
                  </a:lnTo>
                  <a:lnTo>
                    <a:pt x="86956" y="149136"/>
                  </a:lnTo>
                  <a:lnTo>
                    <a:pt x="91846" y="151066"/>
                  </a:lnTo>
                  <a:lnTo>
                    <a:pt x="97116" y="152184"/>
                  </a:lnTo>
                  <a:lnTo>
                    <a:pt x="102628" y="152387"/>
                  </a:lnTo>
                  <a:close/>
                </a:path>
                <a:path w="208915" h="222250">
                  <a:moveTo>
                    <a:pt x="103124" y="39154"/>
                  </a:moveTo>
                  <a:lnTo>
                    <a:pt x="102997" y="37426"/>
                  </a:lnTo>
                  <a:lnTo>
                    <a:pt x="99161" y="37693"/>
                  </a:lnTo>
                  <a:lnTo>
                    <a:pt x="98996" y="35483"/>
                  </a:lnTo>
                  <a:lnTo>
                    <a:pt x="102438" y="35229"/>
                  </a:lnTo>
                  <a:lnTo>
                    <a:pt x="102311" y="33502"/>
                  </a:lnTo>
                  <a:lnTo>
                    <a:pt x="98856" y="33756"/>
                  </a:lnTo>
                  <a:lnTo>
                    <a:pt x="98729" y="31800"/>
                  </a:lnTo>
                  <a:lnTo>
                    <a:pt x="102387" y="31546"/>
                  </a:lnTo>
                  <a:lnTo>
                    <a:pt x="102260" y="29806"/>
                  </a:lnTo>
                  <a:lnTo>
                    <a:pt x="96494" y="30226"/>
                  </a:lnTo>
                  <a:lnTo>
                    <a:pt x="97167" y="39585"/>
                  </a:lnTo>
                  <a:lnTo>
                    <a:pt x="103124" y="39154"/>
                  </a:lnTo>
                  <a:close/>
                </a:path>
                <a:path w="208915" h="222250">
                  <a:moveTo>
                    <a:pt x="104749" y="220687"/>
                  </a:moveTo>
                  <a:lnTo>
                    <a:pt x="104216" y="220078"/>
                  </a:lnTo>
                  <a:lnTo>
                    <a:pt x="100520" y="215976"/>
                  </a:lnTo>
                  <a:lnTo>
                    <a:pt x="99288" y="215341"/>
                  </a:lnTo>
                  <a:lnTo>
                    <a:pt x="96354" y="214998"/>
                  </a:lnTo>
                  <a:lnTo>
                    <a:pt x="95542" y="214871"/>
                  </a:lnTo>
                  <a:lnTo>
                    <a:pt x="104190" y="221678"/>
                  </a:lnTo>
                  <a:lnTo>
                    <a:pt x="104749" y="220687"/>
                  </a:lnTo>
                  <a:close/>
                </a:path>
                <a:path w="208915" h="222250">
                  <a:moveTo>
                    <a:pt x="107073" y="171881"/>
                  </a:moveTo>
                  <a:lnTo>
                    <a:pt x="105816" y="170611"/>
                  </a:lnTo>
                  <a:lnTo>
                    <a:pt x="104254" y="170611"/>
                  </a:lnTo>
                  <a:lnTo>
                    <a:pt x="102692" y="170611"/>
                  </a:lnTo>
                  <a:lnTo>
                    <a:pt x="101434" y="171881"/>
                  </a:lnTo>
                  <a:lnTo>
                    <a:pt x="101434" y="174993"/>
                  </a:lnTo>
                  <a:lnTo>
                    <a:pt x="102692" y="176250"/>
                  </a:lnTo>
                  <a:lnTo>
                    <a:pt x="105816" y="176250"/>
                  </a:lnTo>
                  <a:lnTo>
                    <a:pt x="107073" y="174993"/>
                  </a:lnTo>
                  <a:lnTo>
                    <a:pt x="107073" y="171881"/>
                  </a:lnTo>
                  <a:close/>
                </a:path>
                <a:path w="208915" h="222250">
                  <a:moveTo>
                    <a:pt x="112877" y="220357"/>
                  </a:moveTo>
                  <a:lnTo>
                    <a:pt x="108331" y="215963"/>
                  </a:lnTo>
                  <a:lnTo>
                    <a:pt x="107061" y="215430"/>
                  </a:lnTo>
                  <a:lnTo>
                    <a:pt x="103276" y="215226"/>
                  </a:lnTo>
                  <a:lnTo>
                    <a:pt x="102793" y="216242"/>
                  </a:lnTo>
                  <a:lnTo>
                    <a:pt x="112382" y="221373"/>
                  </a:lnTo>
                  <a:lnTo>
                    <a:pt x="112877" y="220357"/>
                  </a:lnTo>
                  <a:close/>
                </a:path>
                <a:path w="208915" h="222250">
                  <a:moveTo>
                    <a:pt x="113449" y="30645"/>
                  </a:moveTo>
                  <a:lnTo>
                    <a:pt x="112915" y="30340"/>
                  </a:lnTo>
                  <a:lnTo>
                    <a:pt x="112166" y="30073"/>
                  </a:lnTo>
                  <a:lnTo>
                    <a:pt x="108902" y="29794"/>
                  </a:lnTo>
                  <a:lnTo>
                    <a:pt x="107454" y="30911"/>
                  </a:lnTo>
                  <a:lnTo>
                    <a:pt x="107226" y="33858"/>
                  </a:lnTo>
                  <a:lnTo>
                    <a:pt x="108165" y="34798"/>
                  </a:lnTo>
                  <a:lnTo>
                    <a:pt x="110782" y="35966"/>
                  </a:lnTo>
                  <a:lnTo>
                    <a:pt x="111188" y="36322"/>
                  </a:lnTo>
                  <a:lnTo>
                    <a:pt x="111150" y="36918"/>
                  </a:lnTo>
                  <a:lnTo>
                    <a:pt x="111086" y="37528"/>
                  </a:lnTo>
                  <a:lnTo>
                    <a:pt x="110553" y="37896"/>
                  </a:lnTo>
                  <a:lnTo>
                    <a:pt x="108673" y="37731"/>
                  </a:lnTo>
                  <a:lnTo>
                    <a:pt x="107797" y="37376"/>
                  </a:lnTo>
                  <a:lnTo>
                    <a:pt x="107276" y="37033"/>
                  </a:lnTo>
                  <a:lnTo>
                    <a:pt x="106705" y="38735"/>
                  </a:lnTo>
                  <a:lnTo>
                    <a:pt x="107213" y="39077"/>
                  </a:lnTo>
                  <a:lnTo>
                    <a:pt x="108242" y="39446"/>
                  </a:lnTo>
                  <a:lnTo>
                    <a:pt x="111874" y="39738"/>
                  </a:lnTo>
                  <a:lnTo>
                    <a:pt x="113182" y="38506"/>
                  </a:lnTo>
                  <a:lnTo>
                    <a:pt x="113398" y="35610"/>
                  </a:lnTo>
                  <a:lnTo>
                    <a:pt x="112712" y="34696"/>
                  </a:lnTo>
                  <a:lnTo>
                    <a:pt x="111112" y="33959"/>
                  </a:lnTo>
                  <a:lnTo>
                    <a:pt x="109931" y="33388"/>
                  </a:lnTo>
                  <a:lnTo>
                    <a:pt x="109448" y="33083"/>
                  </a:lnTo>
                  <a:lnTo>
                    <a:pt x="109486" y="32486"/>
                  </a:lnTo>
                  <a:lnTo>
                    <a:pt x="109537" y="32016"/>
                  </a:lnTo>
                  <a:lnTo>
                    <a:pt x="110007" y="31623"/>
                  </a:lnTo>
                  <a:lnTo>
                    <a:pt x="111836" y="31775"/>
                  </a:lnTo>
                  <a:lnTo>
                    <a:pt x="112483" y="32092"/>
                  </a:lnTo>
                  <a:lnTo>
                    <a:pt x="112839" y="32308"/>
                  </a:lnTo>
                  <a:lnTo>
                    <a:pt x="113449" y="30645"/>
                  </a:lnTo>
                  <a:close/>
                </a:path>
                <a:path w="208915" h="222250">
                  <a:moveTo>
                    <a:pt x="113995" y="70739"/>
                  </a:moveTo>
                  <a:lnTo>
                    <a:pt x="108585" y="66763"/>
                  </a:lnTo>
                  <a:lnTo>
                    <a:pt x="110718" y="60401"/>
                  </a:lnTo>
                  <a:lnTo>
                    <a:pt x="106692" y="63271"/>
                  </a:lnTo>
                  <a:lnTo>
                    <a:pt x="105257" y="64312"/>
                  </a:lnTo>
                  <a:lnTo>
                    <a:pt x="99872" y="60337"/>
                  </a:lnTo>
                  <a:lnTo>
                    <a:pt x="101879" y="66713"/>
                  </a:lnTo>
                  <a:lnTo>
                    <a:pt x="96456" y="70624"/>
                  </a:lnTo>
                  <a:lnTo>
                    <a:pt x="103149" y="70662"/>
                  </a:lnTo>
                  <a:lnTo>
                    <a:pt x="105181" y="77050"/>
                  </a:lnTo>
                  <a:lnTo>
                    <a:pt x="107289" y="70700"/>
                  </a:lnTo>
                  <a:lnTo>
                    <a:pt x="113995" y="70739"/>
                  </a:lnTo>
                  <a:close/>
                </a:path>
                <a:path w="208915" h="222250">
                  <a:moveTo>
                    <a:pt x="114147" y="11633"/>
                  </a:moveTo>
                  <a:lnTo>
                    <a:pt x="107988" y="7175"/>
                  </a:lnTo>
                  <a:lnTo>
                    <a:pt x="110350" y="0"/>
                  </a:lnTo>
                  <a:lnTo>
                    <a:pt x="104190" y="4483"/>
                  </a:lnTo>
                  <a:lnTo>
                    <a:pt x="98094" y="12"/>
                  </a:lnTo>
                  <a:lnTo>
                    <a:pt x="100457" y="7251"/>
                  </a:lnTo>
                  <a:lnTo>
                    <a:pt x="94335" y="11671"/>
                  </a:lnTo>
                  <a:lnTo>
                    <a:pt x="101955" y="11645"/>
                  </a:lnTo>
                  <a:lnTo>
                    <a:pt x="104254" y="18859"/>
                  </a:lnTo>
                  <a:lnTo>
                    <a:pt x="106603" y="11595"/>
                  </a:lnTo>
                  <a:lnTo>
                    <a:pt x="114147" y="11633"/>
                  </a:lnTo>
                  <a:close/>
                </a:path>
                <a:path w="208915" h="222250">
                  <a:moveTo>
                    <a:pt x="114160" y="196824"/>
                  </a:moveTo>
                  <a:lnTo>
                    <a:pt x="106540" y="196850"/>
                  </a:lnTo>
                  <a:lnTo>
                    <a:pt x="104241" y="189636"/>
                  </a:lnTo>
                  <a:lnTo>
                    <a:pt x="101892" y="196900"/>
                  </a:lnTo>
                  <a:lnTo>
                    <a:pt x="94348" y="196862"/>
                  </a:lnTo>
                  <a:lnTo>
                    <a:pt x="100507" y="201333"/>
                  </a:lnTo>
                  <a:lnTo>
                    <a:pt x="98145" y="208495"/>
                  </a:lnTo>
                  <a:lnTo>
                    <a:pt x="104305" y="204012"/>
                  </a:lnTo>
                  <a:lnTo>
                    <a:pt x="110401" y="208483"/>
                  </a:lnTo>
                  <a:lnTo>
                    <a:pt x="108026" y="201244"/>
                  </a:lnTo>
                  <a:lnTo>
                    <a:pt x="114160" y="196824"/>
                  </a:lnTo>
                  <a:close/>
                </a:path>
                <a:path w="208915" h="222250">
                  <a:moveTo>
                    <a:pt x="120954" y="219468"/>
                  </a:moveTo>
                  <a:lnTo>
                    <a:pt x="116090" y="215404"/>
                  </a:lnTo>
                  <a:lnTo>
                    <a:pt x="114808" y="214947"/>
                  </a:lnTo>
                  <a:lnTo>
                    <a:pt x="111023" y="215011"/>
                  </a:lnTo>
                  <a:lnTo>
                    <a:pt x="110604" y="216065"/>
                  </a:lnTo>
                  <a:lnTo>
                    <a:pt x="114439" y="219290"/>
                  </a:lnTo>
                  <a:lnTo>
                    <a:pt x="115455" y="220141"/>
                  </a:lnTo>
                  <a:lnTo>
                    <a:pt x="116738" y="220573"/>
                  </a:lnTo>
                  <a:lnTo>
                    <a:pt x="120535" y="220535"/>
                  </a:lnTo>
                  <a:lnTo>
                    <a:pt x="120954" y="219468"/>
                  </a:lnTo>
                  <a:close/>
                </a:path>
                <a:path w="208915" h="222250">
                  <a:moveTo>
                    <a:pt x="123532" y="91770"/>
                  </a:moveTo>
                  <a:lnTo>
                    <a:pt x="115036" y="76123"/>
                  </a:lnTo>
                  <a:lnTo>
                    <a:pt x="117373" y="78244"/>
                  </a:lnTo>
                  <a:lnTo>
                    <a:pt x="119024" y="81102"/>
                  </a:lnTo>
                  <a:lnTo>
                    <a:pt x="119786" y="85229"/>
                  </a:lnTo>
                  <a:lnTo>
                    <a:pt x="119862" y="86156"/>
                  </a:lnTo>
                  <a:lnTo>
                    <a:pt x="119849" y="91986"/>
                  </a:lnTo>
                  <a:lnTo>
                    <a:pt x="117475" y="96240"/>
                  </a:lnTo>
                  <a:lnTo>
                    <a:pt x="111417" y="100761"/>
                  </a:lnTo>
                  <a:lnTo>
                    <a:pt x="108343" y="101828"/>
                  </a:lnTo>
                  <a:lnTo>
                    <a:pt x="103746" y="101803"/>
                  </a:lnTo>
                  <a:lnTo>
                    <a:pt x="90347" y="89141"/>
                  </a:lnTo>
                  <a:lnTo>
                    <a:pt x="90385" y="82588"/>
                  </a:lnTo>
                  <a:lnTo>
                    <a:pt x="92303" y="78689"/>
                  </a:lnTo>
                  <a:lnTo>
                    <a:pt x="95338" y="76009"/>
                  </a:lnTo>
                  <a:lnTo>
                    <a:pt x="90144" y="79235"/>
                  </a:lnTo>
                  <a:lnTo>
                    <a:pt x="86677" y="84988"/>
                  </a:lnTo>
                  <a:lnTo>
                    <a:pt x="86626" y="93446"/>
                  </a:lnTo>
                  <a:lnTo>
                    <a:pt x="86906" y="95300"/>
                  </a:lnTo>
                  <a:lnTo>
                    <a:pt x="110490" y="110134"/>
                  </a:lnTo>
                  <a:lnTo>
                    <a:pt x="115455" y="107746"/>
                  </a:lnTo>
                  <a:lnTo>
                    <a:pt x="121742" y="100711"/>
                  </a:lnTo>
                  <a:lnTo>
                    <a:pt x="123507" y="96443"/>
                  </a:lnTo>
                  <a:lnTo>
                    <a:pt x="123532" y="91770"/>
                  </a:lnTo>
                  <a:close/>
                </a:path>
                <a:path w="208915" h="222250">
                  <a:moveTo>
                    <a:pt x="124193" y="34417"/>
                  </a:moveTo>
                  <a:lnTo>
                    <a:pt x="123418" y="32689"/>
                  </a:lnTo>
                  <a:lnTo>
                    <a:pt x="123101" y="31978"/>
                  </a:lnTo>
                  <a:lnTo>
                    <a:pt x="121780" y="31699"/>
                  </a:lnTo>
                  <a:lnTo>
                    <a:pt x="121780" y="34886"/>
                  </a:lnTo>
                  <a:lnTo>
                    <a:pt x="121259" y="37363"/>
                  </a:lnTo>
                  <a:lnTo>
                    <a:pt x="121170" y="37820"/>
                  </a:lnTo>
                  <a:lnTo>
                    <a:pt x="121056" y="38328"/>
                  </a:lnTo>
                  <a:lnTo>
                    <a:pt x="119964" y="39484"/>
                  </a:lnTo>
                  <a:lnTo>
                    <a:pt x="117144" y="38874"/>
                  </a:lnTo>
                  <a:lnTo>
                    <a:pt x="116611" y="37363"/>
                  </a:lnTo>
                  <a:lnTo>
                    <a:pt x="117144" y="34886"/>
                  </a:lnTo>
                  <a:lnTo>
                    <a:pt x="117246" y="34417"/>
                  </a:lnTo>
                  <a:lnTo>
                    <a:pt x="117348" y="33909"/>
                  </a:lnTo>
                  <a:lnTo>
                    <a:pt x="118452" y="32689"/>
                  </a:lnTo>
                  <a:lnTo>
                    <a:pt x="121323" y="33312"/>
                  </a:lnTo>
                  <a:lnTo>
                    <a:pt x="121780" y="34886"/>
                  </a:lnTo>
                  <a:lnTo>
                    <a:pt x="121780" y="31699"/>
                  </a:lnTo>
                  <a:lnTo>
                    <a:pt x="117589" y="30784"/>
                  </a:lnTo>
                  <a:lnTo>
                    <a:pt x="115366" y="32448"/>
                  </a:lnTo>
                  <a:lnTo>
                    <a:pt x="114312" y="37363"/>
                  </a:lnTo>
                  <a:lnTo>
                    <a:pt x="114211" y="37820"/>
                  </a:lnTo>
                  <a:lnTo>
                    <a:pt x="115265" y="39966"/>
                  </a:lnTo>
                  <a:lnTo>
                    <a:pt x="115379" y="40220"/>
                  </a:lnTo>
                  <a:lnTo>
                    <a:pt x="120789" y="41376"/>
                  </a:lnTo>
                  <a:lnTo>
                    <a:pt x="122986" y="39966"/>
                  </a:lnTo>
                  <a:lnTo>
                    <a:pt x="123101" y="39484"/>
                  </a:lnTo>
                  <a:lnTo>
                    <a:pt x="124091" y="34886"/>
                  </a:lnTo>
                  <a:lnTo>
                    <a:pt x="124193" y="34417"/>
                  </a:lnTo>
                  <a:close/>
                </a:path>
                <a:path w="208915" h="222250">
                  <a:moveTo>
                    <a:pt x="128955" y="218020"/>
                  </a:moveTo>
                  <a:lnTo>
                    <a:pt x="123837" y="214312"/>
                  </a:lnTo>
                  <a:lnTo>
                    <a:pt x="122504" y="213956"/>
                  </a:lnTo>
                  <a:lnTo>
                    <a:pt x="121170" y="214071"/>
                  </a:lnTo>
                  <a:lnTo>
                    <a:pt x="119557" y="214185"/>
                  </a:lnTo>
                  <a:lnTo>
                    <a:pt x="118745" y="214261"/>
                  </a:lnTo>
                  <a:lnTo>
                    <a:pt x="118389" y="215353"/>
                  </a:lnTo>
                  <a:lnTo>
                    <a:pt x="119024" y="215836"/>
                  </a:lnTo>
                  <a:lnTo>
                    <a:pt x="122440" y="218300"/>
                  </a:lnTo>
                  <a:lnTo>
                    <a:pt x="123507" y="219075"/>
                  </a:lnTo>
                  <a:lnTo>
                    <a:pt x="124828" y="219430"/>
                  </a:lnTo>
                  <a:lnTo>
                    <a:pt x="128612" y="219113"/>
                  </a:lnTo>
                  <a:lnTo>
                    <a:pt x="128955" y="218020"/>
                  </a:lnTo>
                  <a:close/>
                </a:path>
                <a:path w="208915" h="222250">
                  <a:moveTo>
                    <a:pt x="132067" y="35420"/>
                  </a:moveTo>
                  <a:lnTo>
                    <a:pt x="131622" y="34975"/>
                  </a:lnTo>
                  <a:lnTo>
                    <a:pt x="130975" y="34518"/>
                  </a:lnTo>
                  <a:lnTo>
                    <a:pt x="127889" y="33426"/>
                  </a:lnTo>
                  <a:lnTo>
                    <a:pt x="126212" y="34112"/>
                  </a:lnTo>
                  <a:lnTo>
                    <a:pt x="125222" y="36906"/>
                  </a:lnTo>
                  <a:lnTo>
                    <a:pt x="125895" y="38061"/>
                  </a:lnTo>
                  <a:lnTo>
                    <a:pt x="128117" y="39865"/>
                  </a:lnTo>
                  <a:lnTo>
                    <a:pt x="128422" y="40322"/>
                  </a:lnTo>
                  <a:lnTo>
                    <a:pt x="128028" y="41452"/>
                  </a:lnTo>
                  <a:lnTo>
                    <a:pt x="127393" y="41643"/>
                  </a:lnTo>
                  <a:lnTo>
                    <a:pt x="125628" y="41033"/>
                  </a:lnTo>
                  <a:lnTo>
                    <a:pt x="124879" y="40449"/>
                  </a:lnTo>
                  <a:lnTo>
                    <a:pt x="124460" y="39992"/>
                  </a:lnTo>
                  <a:lnTo>
                    <a:pt x="123469" y="41490"/>
                  </a:lnTo>
                  <a:lnTo>
                    <a:pt x="123875" y="41948"/>
                  </a:lnTo>
                  <a:lnTo>
                    <a:pt x="124764" y="42570"/>
                  </a:lnTo>
                  <a:lnTo>
                    <a:pt x="128193" y="43802"/>
                  </a:lnTo>
                  <a:lnTo>
                    <a:pt x="129781" y="42938"/>
                  </a:lnTo>
                  <a:lnTo>
                    <a:pt x="130314" y="41465"/>
                  </a:lnTo>
                  <a:lnTo>
                    <a:pt x="130746" y="40195"/>
                  </a:lnTo>
                  <a:lnTo>
                    <a:pt x="130327" y="39141"/>
                  </a:lnTo>
                  <a:lnTo>
                    <a:pt x="128955" y="38011"/>
                  </a:lnTo>
                  <a:lnTo>
                    <a:pt x="127965" y="37160"/>
                  </a:lnTo>
                  <a:lnTo>
                    <a:pt x="127571" y="36728"/>
                  </a:lnTo>
                  <a:lnTo>
                    <a:pt x="127927" y="35725"/>
                  </a:lnTo>
                  <a:lnTo>
                    <a:pt x="128498" y="35471"/>
                  </a:lnTo>
                  <a:lnTo>
                    <a:pt x="130200" y="36080"/>
                  </a:lnTo>
                  <a:lnTo>
                    <a:pt x="130771" y="36563"/>
                  </a:lnTo>
                  <a:lnTo>
                    <a:pt x="131051" y="36855"/>
                  </a:lnTo>
                  <a:lnTo>
                    <a:pt x="132067" y="35420"/>
                  </a:lnTo>
                  <a:close/>
                </a:path>
                <a:path w="208915" h="222250">
                  <a:moveTo>
                    <a:pt x="136842" y="216027"/>
                  </a:moveTo>
                  <a:lnTo>
                    <a:pt x="131470" y="212674"/>
                  </a:lnTo>
                  <a:lnTo>
                    <a:pt x="130111" y="212407"/>
                  </a:lnTo>
                  <a:lnTo>
                    <a:pt x="126390" y="212991"/>
                  </a:lnTo>
                  <a:lnTo>
                    <a:pt x="126111" y="214096"/>
                  </a:lnTo>
                  <a:lnTo>
                    <a:pt x="130352" y="216750"/>
                  </a:lnTo>
                  <a:lnTo>
                    <a:pt x="131470" y="217449"/>
                  </a:lnTo>
                  <a:lnTo>
                    <a:pt x="132816" y="217716"/>
                  </a:lnTo>
                  <a:lnTo>
                    <a:pt x="136563" y="217131"/>
                  </a:lnTo>
                  <a:lnTo>
                    <a:pt x="136842" y="216027"/>
                  </a:lnTo>
                  <a:close/>
                </a:path>
                <a:path w="208915" h="222250">
                  <a:moveTo>
                    <a:pt x="141236" y="39395"/>
                  </a:moveTo>
                  <a:lnTo>
                    <a:pt x="139115" y="38328"/>
                  </a:lnTo>
                  <a:lnTo>
                    <a:pt x="136702" y="40411"/>
                  </a:lnTo>
                  <a:lnTo>
                    <a:pt x="135839" y="41224"/>
                  </a:lnTo>
                  <a:lnTo>
                    <a:pt x="135915" y="40030"/>
                  </a:lnTo>
                  <a:lnTo>
                    <a:pt x="135940" y="39281"/>
                  </a:lnTo>
                  <a:lnTo>
                    <a:pt x="136093" y="36842"/>
                  </a:lnTo>
                  <a:lnTo>
                    <a:pt x="133908" y="35763"/>
                  </a:lnTo>
                  <a:lnTo>
                    <a:pt x="134112" y="42049"/>
                  </a:lnTo>
                  <a:lnTo>
                    <a:pt x="132410" y="45491"/>
                  </a:lnTo>
                  <a:lnTo>
                    <a:pt x="134302" y="46431"/>
                  </a:lnTo>
                  <a:lnTo>
                    <a:pt x="136042" y="42913"/>
                  </a:lnTo>
                  <a:lnTo>
                    <a:pt x="141236" y="39395"/>
                  </a:lnTo>
                  <a:close/>
                </a:path>
                <a:path w="208915" h="222250">
                  <a:moveTo>
                    <a:pt x="144564" y="213474"/>
                  </a:moveTo>
                  <a:lnTo>
                    <a:pt x="140144" y="211124"/>
                  </a:lnTo>
                  <a:lnTo>
                    <a:pt x="138963" y="210515"/>
                  </a:lnTo>
                  <a:lnTo>
                    <a:pt x="137617" y="210337"/>
                  </a:lnTo>
                  <a:lnTo>
                    <a:pt x="133934" y="211175"/>
                  </a:lnTo>
                  <a:lnTo>
                    <a:pt x="133731" y="212305"/>
                  </a:lnTo>
                  <a:lnTo>
                    <a:pt x="138150" y="214655"/>
                  </a:lnTo>
                  <a:lnTo>
                    <a:pt x="139319" y="215290"/>
                  </a:lnTo>
                  <a:lnTo>
                    <a:pt x="140665" y="215442"/>
                  </a:lnTo>
                  <a:lnTo>
                    <a:pt x="141998" y="215150"/>
                  </a:lnTo>
                  <a:lnTo>
                    <a:pt x="143560" y="214782"/>
                  </a:lnTo>
                  <a:lnTo>
                    <a:pt x="144360" y="214617"/>
                  </a:lnTo>
                  <a:lnTo>
                    <a:pt x="144564" y="213474"/>
                  </a:lnTo>
                  <a:close/>
                </a:path>
                <a:path w="208915" h="222250">
                  <a:moveTo>
                    <a:pt x="148094" y="111188"/>
                  </a:moveTo>
                  <a:lnTo>
                    <a:pt x="147231" y="105105"/>
                  </a:lnTo>
                  <a:lnTo>
                    <a:pt x="147294" y="103454"/>
                  </a:lnTo>
                  <a:lnTo>
                    <a:pt x="147358" y="101803"/>
                  </a:lnTo>
                  <a:lnTo>
                    <a:pt x="147459" y="99098"/>
                  </a:lnTo>
                  <a:lnTo>
                    <a:pt x="147497" y="98374"/>
                  </a:lnTo>
                  <a:lnTo>
                    <a:pt x="146913" y="98056"/>
                  </a:lnTo>
                  <a:lnTo>
                    <a:pt x="144526" y="98056"/>
                  </a:lnTo>
                  <a:lnTo>
                    <a:pt x="143865" y="99098"/>
                  </a:lnTo>
                  <a:lnTo>
                    <a:pt x="143357" y="101803"/>
                  </a:lnTo>
                  <a:lnTo>
                    <a:pt x="143014" y="103454"/>
                  </a:lnTo>
                  <a:lnTo>
                    <a:pt x="142443" y="107924"/>
                  </a:lnTo>
                  <a:lnTo>
                    <a:pt x="142074" y="111188"/>
                  </a:lnTo>
                  <a:lnTo>
                    <a:pt x="143433" y="111467"/>
                  </a:lnTo>
                  <a:lnTo>
                    <a:pt x="144526" y="112776"/>
                  </a:lnTo>
                  <a:lnTo>
                    <a:pt x="144475" y="113512"/>
                  </a:lnTo>
                  <a:lnTo>
                    <a:pt x="143713" y="114960"/>
                  </a:lnTo>
                  <a:lnTo>
                    <a:pt x="142138" y="116916"/>
                  </a:lnTo>
                  <a:lnTo>
                    <a:pt x="139661" y="120396"/>
                  </a:lnTo>
                  <a:lnTo>
                    <a:pt x="138861" y="121767"/>
                  </a:lnTo>
                  <a:lnTo>
                    <a:pt x="137947" y="122834"/>
                  </a:lnTo>
                  <a:lnTo>
                    <a:pt x="136918" y="123647"/>
                  </a:lnTo>
                  <a:lnTo>
                    <a:pt x="134569" y="125387"/>
                  </a:lnTo>
                  <a:lnTo>
                    <a:pt x="134899" y="125006"/>
                  </a:lnTo>
                  <a:lnTo>
                    <a:pt x="135216" y="124548"/>
                  </a:lnTo>
                  <a:lnTo>
                    <a:pt x="136182" y="123774"/>
                  </a:lnTo>
                  <a:lnTo>
                    <a:pt x="138036" y="121526"/>
                  </a:lnTo>
                  <a:lnTo>
                    <a:pt x="138620" y="120396"/>
                  </a:lnTo>
                  <a:lnTo>
                    <a:pt x="140919" y="116459"/>
                  </a:lnTo>
                  <a:lnTo>
                    <a:pt x="141033" y="116268"/>
                  </a:lnTo>
                  <a:lnTo>
                    <a:pt x="141224" y="116459"/>
                  </a:lnTo>
                  <a:lnTo>
                    <a:pt x="141338" y="116268"/>
                  </a:lnTo>
                  <a:lnTo>
                    <a:pt x="143217" y="113220"/>
                  </a:lnTo>
                  <a:lnTo>
                    <a:pt x="143446" y="113220"/>
                  </a:lnTo>
                  <a:lnTo>
                    <a:pt x="142328" y="112382"/>
                  </a:lnTo>
                  <a:lnTo>
                    <a:pt x="139954" y="112382"/>
                  </a:lnTo>
                  <a:lnTo>
                    <a:pt x="138201" y="113220"/>
                  </a:lnTo>
                  <a:lnTo>
                    <a:pt x="137629" y="113512"/>
                  </a:lnTo>
                  <a:lnTo>
                    <a:pt x="136448" y="114007"/>
                  </a:lnTo>
                  <a:lnTo>
                    <a:pt x="133146" y="117373"/>
                  </a:lnTo>
                  <a:lnTo>
                    <a:pt x="132181" y="118821"/>
                  </a:lnTo>
                  <a:lnTo>
                    <a:pt x="129374" y="122085"/>
                  </a:lnTo>
                  <a:lnTo>
                    <a:pt x="127952" y="123304"/>
                  </a:lnTo>
                  <a:lnTo>
                    <a:pt x="124879" y="124345"/>
                  </a:lnTo>
                  <a:lnTo>
                    <a:pt x="121094" y="126098"/>
                  </a:lnTo>
                  <a:lnTo>
                    <a:pt x="105740" y="152400"/>
                  </a:lnTo>
                  <a:lnTo>
                    <a:pt x="111252" y="152247"/>
                  </a:lnTo>
                  <a:lnTo>
                    <a:pt x="116535" y="151180"/>
                  </a:lnTo>
                  <a:lnTo>
                    <a:pt x="121437" y="149326"/>
                  </a:lnTo>
                  <a:lnTo>
                    <a:pt x="121208" y="147078"/>
                  </a:lnTo>
                  <a:lnTo>
                    <a:pt x="121170" y="144297"/>
                  </a:lnTo>
                  <a:lnTo>
                    <a:pt x="123634" y="141020"/>
                  </a:lnTo>
                  <a:lnTo>
                    <a:pt x="127889" y="138963"/>
                  </a:lnTo>
                  <a:lnTo>
                    <a:pt x="135026" y="134759"/>
                  </a:lnTo>
                  <a:lnTo>
                    <a:pt x="137820" y="133223"/>
                  </a:lnTo>
                  <a:lnTo>
                    <a:pt x="140487" y="130733"/>
                  </a:lnTo>
                  <a:lnTo>
                    <a:pt x="143065" y="125387"/>
                  </a:lnTo>
                  <a:lnTo>
                    <a:pt x="146240" y="118821"/>
                  </a:lnTo>
                  <a:lnTo>
                    <a:pt x="148043" y="114007"/>
                  </a:lnTo>
                  <a:lnTo>
                    <a:pt x="148094" y="111188"/>
                  </a:lnTo>
                  <a:close/>
                </a:path>
                <a:path w="208915" h="222250">
                  <a:moveTo>
                    <a:pt x="149783" y="10261"/>
                  </a:moveTo>
                  <a:lnTo>
                    <a:pt x="142379" y="12052"/>
                  </a:lnTo>
                  <a:lnTo>
                    <a:pt x="138455" y="5588"/>
                  </a:lnTo>
                  <a:lnTo>
                    <a:pt x="137871" y="13195"/>
                  </a:lnTo>
                  <a:lnTo>
                    <a:pt x="130517" y="14922"/>
                  </a:lnTo>
                  <a:lnTo>
                    <a:pt x="137566" y="17818"/>
                  </a:lnTo>
                  <a:lnTo>
                    <a:pt x="136944" y="25349"/>
                  </a:lnTo>
                  <a:lnTo>
                    <a:pt x="141871" y="19545"/>
                  </a:lnTo>
                  <a:lnTo>
                    <a:pt x="148844" y="22466"/>
                  </a:lnTo>
                  <a:lnTo>
                    <a:pt x="144843" y="15976"/>
                  </a:lnTo>
                  <a:lnTo>
                    <a:pt x="149783" y="10261"/>
                  </a:lnTo>
                  <a:close/>
                </a:path>
                <a:path w="208915" h="222250">
                  <a:moveTo>
                    <a:pt x="149809" y="198183"/>
                  </a:moveTo>
                  <a:lnTo>
                    <a:pt x="144856" y="192405"/>
                  </a:lnTo>
                  <a:lnTo>
                    <a:pt x="148831" y="185978"/>
                  </a:lnTo>
                  <a:lnTo>
                    <a:pt x="141795" y="188912"/>
                  </a:lnTo>
                  <a:lnTo>
                    <a:pt x="136918" y="183146"/>
                  </a:lnTo>
                  <a:lnTo>
                    <a:pt x="137541" y="190728"/>
                  </a:lnTo>
                  <a:lnTo>
                    <a:pt x="130543" y="193598"/>
                  </a:lnTo>
                  <a:lnTo>
                    <a:pt x="137947" y="195364"/>
                  </a:lnTo>
                  <a:lnTo>
                    <a:pt x="138506" y="202895"/>
                  </a:lnTo>
                  <a:lnTo>
                    <a:pt x="142481" y="196392"/>
                  </a:lnTo>
                  <a:lnTo>
                    <a:pt x="149809" y="198183"/>
                  </a:lnTo>
                  <a:close/>
                </a:path>
                <a:path w="208915" h="222250">
                  <a:moveTo>
                    <a:pt x="152069" y="210400"/>
                  </a:moveTo>
                  <a:lnTo>
                    <a:pt x="146291" y="207835"/>
                  </a:lnTo>
                  <a:lnTo>
                    <a:pt x="144932" y="207759"/>
                  </a:lnTo>
                  <a:lnTo>
                    <a:pt x="142100" y="208597"/>
                  </a:lnTo>
                  <a:lnTo>
                    <a:pt x="141312" y="208851"/>
                  </a:lnTo>
                  <a:lnTo>
                    <a:pt x="141198" y="209994"/>
                  </a:lnTo>
                  <a:lnTo>
                    <a:pt x="145770" y="212026"/>
                  </a:lnTo>
                  <a:lnTo>
                    <a:pt x="146964" y="212559"/>
                  </a:lnTo>
                  <a:lnTo>
                    <a:pt x="148348" y="212636"/>
                  </a:lnTo>
                  <a:lnTo>
                    <a:pt x="151968" y="211543"/>
                  </a:lnTo>
                  <a:lnTo>
                    <a:pt x="152069" y="210400"/>
                  </a:lnTo>
                  <a:close/>
                </a:path>
                <a:path w="208915" h="222250">
                  <a:moveTo>
                    <a:pt x="159372" y="206806"/>
                  </a:moveTo>
                  <a:lnTo>
                    <a:pt x="154660" y="205117"/>
                  </a:lnTo>
                  <a:lnTo>
                    <a:pt x="153428" y="204660"/>
                  </a:lnTo>
                  <a:lnTo>
                    <a:pt x="152057" y="204673"/>
                  </a:lnTo>
                  <a:lnTo>
                    <a:pt x="150774" y="205143"/>
                  </a:lnTo>
                  <a:lnTo>
                    <a:pt x="148526" y="206019"/>
                  </a:lnTo>
                  <a:lnTo>
                    <a:pt x="148475" y="207162"/>
                  </a:lnTo>
                  <a:lnTo>
                    <a:pt x="153187" y="208876"/>
                  </a:lnTo>
                  <a:lnTo>
                    <a:pt x="154432" y="209321"/>
                  </a:lnTo>
                  <a:lnTo>
                    <a:pt x="155790" y="209308"/>
                  </a:lnTo>
                  <a:lnTo>
                    <a:pt x="159321" y="207962"/>
                  </a:lnTo>
                  <a:lnTo>
                    <a:pt x="159372" y="206806"/>
                  </a:lnTo>
                  <a:close/>
                </a:path>
                <a:path w="208915" h="222250">
                  <a:moveTo>
                    <a:pt x="164020" y="104254"/>
                  </a:moveTo>
                  <a:lnTo>
                    <a:pt x="162267" y="95605"/>
                  </a:lnTo>
                  <a:lnTo>
                    <a:pt x="162267" y="104254"/>
                  </a:lnTo>
                  <a:lnTo>
                    <a:pt x="157695" y="126809"/>
                  </a:lnTo>
                  <a:lnTo>
                    <a:pt x="145249" y="145249"/>
                  </a:lnTo>
                  <a:lnTo>
                    <a:pt x="126809" y="157695"/>
                  </a:lnTo>
                  <a:lnTo>
                    <a:pt x="104254" y="162267"/>
                  </a:lnTo>
                  <a:lnTo>
                    <a:pt x="81686" y="157695"/>
                  </a:lnTo>
                  <a:lnTo>
                    <a:pt x="63246" y="145249"/>
                  </a:lnTo>
                  <a:lnTo>
                    <a:pt x="50787" y="126809"/>
                  </a:lnTo>
                  <a:lnTo>
                    <a:pt x="46228" y="104254"/>
                  </a:lnTo>
                  <a:lnTo>
                    <a:pt x="50787" y="81686"/>
                  </a:lnTo>
                  <a:lnTo>
                    <a:pt x="63246" y="63233"/>
                  </a:lnTo>
                  <a:lnTo>
                    <a:pt x="81686" y="50787"/>
                  </a:lnTo>
                  <a:lnTo>
                    <a:pt x="104254" y="46228"/>
                  </a:lnTo>
                  <a:lnTo>
                    <a:pt x="126809" y="50787"/>
                  </a:lnTo>
                  <a:lnTo>
                    <a:pt x="145249" y="63233"/>
                  </a:lnTo>
                  <a:lnTo>
                    <a:pt x="157695" y="81686"/>
                  </a:lnTo>
                  <a:lnTo>
                    <a:pt x="162267" y="104254"/>
                  </a:lnTo>
                  <a:lnTo>
                    <a:pt x="162267" y="95605"/>
                  </a:lnTo>
                  <a:lnTo>
                    <a:pt x="159308" y="81000"/>
                  </a:lnTo>
                  <a:lnTo>
                    <a:pt x="146494" y="62001"/>
                  </a:lnTo>
                  <a:lnTo>
                    <a:pt x="127495" y="49187"/>
                  </a:lnTo>
                  <a:lnTo>
                    <a:pt x="112852" y="46228"/>
                  </a:lnTo>
                  <a:lnTo>
                    <a:pt x="104254" y="44488"/>
                  </a:lnTo>
                  <a:lnTo>
                    <a:pt x="81013" y="49187"/>
                  </a:lnTo>
                  <a:lnTo>
                    <a:pt x="62014" y="62001"/>
                  </a:lnTo>
                  <a:lnTo>
                    <a:pt x="49187" y="81000"/>
                  </a:lnTo>
                  <a:lnTo>
                    <a:pt x="44488" y="104254"/>
                  </a:lnTo>
                  <a:lnTo>
                    <a:pt x="49187" y="127495"/>
                  </a:lnTo>
                  <a:lnTo>
                    <a:pt x="62014" y="146481"/>
                  </a:lnTo>
                  <a:lnTo>
                    <a:pt x="81013" y="159296"/>
                  </a:lnTo>
                  <a:lnTo>
                    <a:pt x="104254" y="164007"/>
                  </a:lnTo>
                  <a:lnTo>
                    <a:pt x="112852" y="162267"/>
                  </a:lnTo>
                  <a:lnTo>
                    <a:pt x="127495" y="159296"/>
                  </a:lnTo>
                  <a:lnTo>
                    <a:pt x="146494" y="146481"/>
                  </a:lnTo>
                  <a:lnTo>
                    <a:pt x="159308" y="127495"/>
                  </a:lnTo>
                  <a:lnTo>
                    <a:pt x="164020" y="104254"/>
                  </a:lnTo>
                  <a:close/>
                </a:path>
                <a:path w="208915" h="222250">
                  <a:moveTo>
                    <a:pt x="166446" y="203860"/>
                  </a:moveTo>
                  <a:lnTo>
                    <a:pt x="166395" y="202717"/>
                  </a:lnTo>
                  <a:lnTo>
                    <a:pt x="161582" y="201333"/>
                  </a:lnTo>
                  <a:lnTo>
                    <a:pt x="160324" y="200990"/>
                  </a:lnTo>
                  <a:lnTo>
                    <a:pt x="158953" y="201091"/>
                  </a:lnTo>
                  <a:lnTo>
                    <a:pt x="155511" y="202679"/>
                  </a:lnTo>
                  <a:lnTo>
                    <a:pt x="155562" y="203822"/>
                  </a:lnTo>
                  <a:lnTo>
                    <a:pt x="160375" y="205206"/>
                  </a:lnTo>
                  <a:lnTo>
                    <a:pt x="161645" y="205562"/>
                  </a:lnTo>
                  <a:lnTo>
                    <a:pt x="163017" y="205460"/>
                  </a:lnTo>
                  <a:lnTo>
                    <a:pt x="166446" y="203860"/>
                  </a:lnTo>
                  <a:close/>
                </a:path>
                <a:path w="208915" h="222250">
                  <a:moveTo>
                    <a:pt x="173240" y="199288"/>
                  </a:moveTo>
                  <a:lnTo>
                    <a:pt x="173113" y="198158"/>
                  </a:lnTo>
                  <a:lnTo>
                    <a:pt x="166928" y="196824"/>
                  </a:lnTo>
                  <a:lnTo>
                    <a:pt x="165569" y="197040"/>
                  </a:lnTo>
                  <a:lnTo>
                    <a:pt x="162242" y="198869"/>
                  </a:lnTo>
                  <a:lnTo>
                    <a:pt x="162369" y="199999"/>
                  </a:lnTo>
                  <a:lnTo>
                    <a:pt x="167271" y="201041"/>
                  </a:lnTo>
                  <a:lnTo>
                    <a:pt x="168567" y="201307"/>
                  </a:lnTo>
                  <a:lnTo>
                    <a:pt x="169926" y="201104"/>
                  </a:lnTo>
                  <a:lnTo>
                    <a:pt x="173240" y="199288"/>
                  </a:lnTo>
                  <a:close/>
                </a:path>
                <a:path w="208915" h="222250">
                  <a:moveTo>
                    <a:pt x="179705" y="194246"/>
                  </a:moveTo>
                  <a:lnTo>
                    <a:pt x="179501" y="193116"/>
                  </a:lnTo>
                  <a:lnTo>
                    <a:pt x="178701" y="192989"/>
                  </a:lnTo>
                  <a:lnTo>
                    <a:pt x="173228" y="192227"/>
                  </a:lnTo>
                  <a:lnTo>
                    <a:pt x="171907" y="192532"/>
                  </a:lnTo>
                  <a:lnTo>
                    <a:pt x="168719" y="194602"/>
                  </a:lnTo>
                  <a:lnTo>
                    <a:pt x="168922" y="195719"/>
                  </a:lnTo>
                  <a:lnTo>
                    <a:pt x="173888" y="196418"/>
                  </a:lnTo>
                  <a:lnTo>
                    <a:pt x="175196" y="196596"/>
                  </a:lnTo>
                  <a:lnTo>
                    <a:pt x="176530" y="196303"/>
                  </a:lnTo>
                  <a:lnTo>
                    <a:pt x="179705" y="194246"/>
                  </a:lnTo>
                  <a:close/>
                </a:path>
                <a:path w="208915" h="222250">
                  <a:moveTo>
                    <a:pt x="182283" y="34836"/>
                  </a:moveTo>
                  <a:lnTo>
                    <a:pt x="174752" y="33655"/>
                  </a:lnTo>
                  <a:lnTo>
                    <a:pt x="173609" y="26200"/>
                  </a:lnTo>
                  <a:lnTo>
                    <a:pt x="170167" y="32981"/>
                  </a:lnTo>
                  <a:lnTo>
                    <a:pt x="162699" y="31775"/>
                  </a:lnTo>
                  <a:lnTo>
                    <a:pt x="168109" y="37147"/>
                  </a:lnTo>
                  <a:lnTo>
                    <a:pt x="164630" y="43865"/>
                  </a:lnTo>
                  <a:lnTo>
                    <a:pt x="171424" y="40386"/>
                  </a:lnTo>
                  <a:lnTo>
                    <a:pt x="176745" y="45758"/>
                  </a:lnTo>
                  <a:lnTo>
                    <a:pt x="175526" y="38239"/>
                  </a:lnTo>
                  <a:lnTo>
                    <a:pt x="182283" y="34836"/>
                  </a:lnTo>
                  <a:close/>
                </a:path>
                <a:path w="208915" h="222250">
                  <a:moveTo>
                    <a:pt x="182295" y="173609"/>
                  </a:moveTo>
                  <a:lnTo>
                    <a:pt x="175514" y="170167"/>
                  </a:lnTo>
                  <a:lnTo>
                    <a:pt x="176720" y="162699"/>
                  </a:lnTo>
                  <a:lnTo>
                    <a:pt x="171348" y="168109"/>
                  </a:lnTo>
                  <a:lnTo>
                    <a:pt x="164617" y="164630"/>
                  </a:lnTo>
                  <a:lnTo>
                    <a:pt x="168097" y="171424"/>
                  </a:lnTo>
                  <a:lnTo>
                    <a:pt x="162737" y="176745"/>
                  </a:lnTo>
                  <a:lnTo>
                    <a:pt x="170256" y="175526"/>
                  </a:lnTo>
                  <a:lnTo>
                    <a:pt x="173659" y="182283"/>
                  </a:lnTo>
                  <a:lnTo>
                    <a:pt x="174828" y="174752"/>
                  </a:lnTo>
                  <a:lnTo>
                    <a:pt x="182295" y="173609"/>
                  </a:lnTo>
                  <a:close/>
                </a:path>
                <a:path w="208915" h="222250">
                  <a:moveTo>
                    <a:pt x="184721" y="104241"/>
                  </a:moveTo>
                  <a:lnTo>
                    <a:pt x="182930" y="95402"/>
                  </a:lnTo>
                  <a:lnTo>
                    <a:pt x="182930" y="104241"/>
                  </a:lnTo>
                  <a:lnTo>
                    <a:pt x="176733" y="134835"/>
                  </a:lnTo>
                  <a:lnTo>
                    <a:pt x="159854" y="159842"/>
                  </a:lnTo>
                  <a:lnTo>
                    <a:pt x="134848" y="176720"/>
                  </a:lnTo>
                  <a:lnTo>
                    <a:pt x="104254" y="182905"/>
                  </a:lnTo>
                  <a:lnTo>
                    <a:pt x="73660" y="176720"/>
                  </a:lnTo>
                  <a:lnTo>
                    <a:pt x="48641" y="159842"/>
                  </a:lnTo>
                  <a:lnTo>
                    <a:pt x="31762" y="134835"/>
                  </a:lnTo>
                  <a:lnTo>
                    <a:pt x="25577" y="104241"/>
                  </a:lnTo>
                  <a:lnTo>
                    <a:pt x="31762" y="73647"/>
                  </a:lnTo>
                  <a:lnTo>
                    <a:pt x="48641" y="48641"/>
                  </a:lnTo>
                  <a:lnTo>
                    <a:pt x="73660" y="31762"/>
                  </a:lnTo>
                  <a:lnTo>
                    <a:pt x="104254" y="25565"/>
                  </a:lnTo>
                  <a:lnTo>
                    <a:pt x="134848" y="31762"/>
                  </a:lnTo>
                  <a:lnTo>
                    <a:pt x="159854" y="48641"/>
                  </a:lnTo>
                  <a:lnTo>
                    <a:pt x="176733" y="73647"/>
                  </a:lnTo>
                  <a:lnTo>
                    <a:pt x="182930" y="104241"/>
                  </a:lnTo>
                  <a:lnTo>
                    <a:pt x="182930" y="95402"/>
                  </a:lnTo>
                  <a:lnTo>
                    <a:pt x="178384" y="72948"/>
                  </a:lnTo>
                  <a:lnTo>
                    <a:pt x="161124" y="47358"/>
                  </a:lnTo>
                  <a:lnTo>
                    <a:pt x="135547" y="30099"/>
                  </a:lnTo>
                  <a:lnTo>
                    <a:pt x="113157" y="25565"/>
                  </a:lnTo>
                  <a:lnTo>
                    <a:pt x="104254" y="23761"/>
                  </a:lnTo>
                  <a:lnTo>
                    <a:pt x="72961" y="30099"/>
                  </a:lnTo>
                  <a:lnTo>
                    <a:pt x="47383" y="47358"/>
                  </a:lnTo>
                  <a:lnTo>
                    <a:pt x="30111" y="72948"/>
                  </a:lnTo>
                  <a:lnTo>
                    <a:pt x="23787" y="104241"/>
                  </a:lnTo>
                  <a:lnTo>
                    <a:pt x="30111" y="135534"/>
                  </a:lnTo>
                  <a:lnTo>
                    <a:pt x="47383" y="161112"/>
                  </a:lnTo>
                  <a:lnTo>
                    <a:pt x="72961" y="178384"/>
                  </a:lnTo>
                  <a:lnTo>
                    <a:pt x="104254" y="184708"/>
                  </a:lnTo>
                  <a:lnTo>
                    <a:pt x="113157" y="182905"/>
                  </a:lnTo>
                  <a:lnTo>
                    <a:pt x="135547" y="178384"/>
                  </a:lnTo>
                  <a:lnTo>
                    <a:pt x="161124" y="161112"/>
                  </a:lnTo>
                  <a:lnTo>
                    <a:pt x="178384" y="135534"/>
                  </a:lnTo>
                  <a:lnTo>
                    <a:pt x="184721" y="104241"/>
                  </a:lnTo>
                  <a:close/>
                </a:path>
                <a:path w="208915" h="222250">
                  <a:moveTo>
                    <a:pt x="185801" y="188760"/>
                  </a:moveTo>
                  <a:lnTo>
                    <a:pt x="185508" y="187655"/>
                  </a:lnTo>
                  <a:lnTo>
                    <a:pt x="179197" y="187210"/>
                  </a:lnTo>
                  <a:lnTo>
                    <a:pt x="177888" y="187604"/>
                  </a:lnTo>
                  <a:lnTo>
                    <a:pt x="176796" y="188417"/>
                  </a:lnTo>
                  <a:lnTo>
                    <a:pt x="175539" y="189382"/>
                  </a:lnTo>
                  <a:lnTo>
                    <a:pt x="174866" y="189877"/>
                  </a:lnTo>
                  <a:lnTo>
                    <a:pt x="175158" y="190982"/>
                  </a:lnTo>
                  <a:lnTo>
                    <a:pt x="180136" y="191338"/>
                  </a:lnTo>
                  <a:lnTo>
                    <a:pt x="181457" y="191427"/>
                  </a:lnTo>
                  <a:lnTo>
                    <a:pt x="182765" y="191033"/>
                  </a:lnTo>
                  <a:lnTo>
                    <a:pt x="185801" y="188760"/>
                  </a:lnTo>
                  <a:close/>
                </a:path>
                <a:path w="208915" h="222250">
                  <a:moveTo>
                    <a:pt x="202907" y="138455"/>
                  </a:moveTo>
                  <a:lnTo>
                    <a:pt x="195300" y="137871"/>
                  </a:lnTo>
                  <a:lnTo>
                    <a:pt x="193573" y="130517"/>
                  </a:lnTo>
                  <a:lnTo>
                    <a:pt x="190677" y="137566"/>
                  </a:lnTo>
                  <a:lnTo>
                    <a:pt x="183146" y="136944"/>
                  </a:lnTo>
                  <a:lnTo>
                    <a:pt x="188950" y="141871"/>
                  </a:lnTo>
                  <a:lnTo>
                    <a:pt x="186029" y="148844"/>
                  </a:lnTo>
                  <a:lnTo>
                    <a:pt x="192519" y="144843"/>
                  </a:lnTo>
                  <a:lnTo>
                    <a:pt x="198234" y="149783"/>
                  </a:lnTo>
                  <a:lnTo>
                    <a:pt x="196443" y="142379"/>
                  </a:lnTo>
                  <a:lnTo>
                    <a:pt x="202907" y="138455"/>
                  </a:lnTo>
                  <a:close/>
                </a:path>
                <a:path w="208915" h="222250">
                  <a:moveTo>
                    <a:pt x="202907" y="69989"/>
                  </a:moveTo>
                  <a:lnTo>
                    <a:pt x="196405" y="66027"/>
                  </a:lnTo>
                  <a:lnTo>
                    <a:pt x="198196" y="58686"/>
                  </a:lnTo>
                  <a:lnTo>
                    <a:pt x="192417" y="63639"/>
                  </a:lnTo>
                  <a:lnTo>
                    <a:pt x="185991" y="59664"/>
                  </a:lnTo>
                  <a:lnTo>
                    <a:pt x="188925" y="66700"/>
                  </a:lnTo>
                  <a:lnTo>
                    <a:pt x="183159" y="71577"/>
                  </a:lnTo>
                  <a:lnTo>
                    <a:pt x="190741" y="70954"/>
                  </a:lnTo>
                  <a:lnTo>
                    <a:pt x="193611" y="77952"/>
                  </a:lnTo>
                  <a:lnTo>
                    <a:pt x="195376" y="70548"/>
                  </a:lnTo>
                  <a:lnTo>
                    <a:pt x="202907" y="69989"/>
                  </a:lnTo>
                  <a:close/>
                </a:path>
                <a:path w="208915" h="222250">
                  <a:moveTo>
                    <a:pt x="208495" y="110350"/>
                  </a:moveTo>
                  <a:lnTo>
                    <a:pt x="204012" y="104190"/>
                  </a:lnTo>
                  <a:lnTo>
                    <a:pt x="208483" y="98094"/>
                  </a:lnTo>
                  <a:lnTo>
                    <a:pt x="201244" y="100469"/>
                  </a:lnTo>
                  <a:lnTo>
                    <a:pt x="196824" y="94335"/>
                  </a:lnTo>
                  <a:lnTo>
                    <a:pt x="196850" y="101955"/>
                  </a:lnTo>
                  <a:lnTo>
                    <a:pt x="189636" y="104254"/>
                  </a:lnTo>
                  <a:lnTo>
                    <a:pt x="196900" y="106603"/>
                  </a:lnTo>
                  <a:lnTo>
                    <a:pt x="196862" y="114147"/>
                  </a:lnTo>
                  <a:lnTo>
                    <a:pt x="201320" y="107988"/>
                  </a:lnTo>
                  <a:lnTo>
                    <a:pt x="208495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1485" y="6970014"/>
              <a:ext cx="59055" cy="141605"/>
            </a:xfrm>
            <a:custGeom>
              <a:avLst/>
              <a:gdLst/>
              <a:ahLst/>
              <a:cxnLst/>
              <a:rect l="l" t="t" r="r" b="b"/>
              <a:pathLst>
                <a:path w="59055" h="141604">
                  <a:moveTo>
                    <a:pt x="4432" y="140411"/>
                  </a:moveTo>
                  <a:lnTo>
                    <a:pt x="2057" y="131343"/>
                  </a:lnTo>
                  <a:lnTo>
                    <a:pt x="0" y="131889"/>
                  </a:lnTo>
                  <a:lnTo>
                    <a:pt x="2387" y="140957"/>
                  </a:lnTo>
                  <a:lnTo>
                    <a:pt x="4432" y="140411"/>
                  </a:lnTo>
                  <a:close/>
                </a:path>
                <a:path w="59055" h="141604">
                  <a:moveTo>
                    <a:pt x="12712" y="140246"/>
                  </a:moveTo>
                  <a:lnTo>
                    <a:pt x="12471" y="139623"/>
                  </a:lnTo>
                  <a:lnTo>
                    <a:pt x="12382" y="139407"/>
                  </a:lnTo>
                  <a:lnTo>
                    <a:pt x="12280" y="139179"/>
                  </a:lnTo>
                  <a:lnTo>
                    <a:pt x="11506" y="138684"/>
                  </a:lnTo>
                  <a:lnTo>
                    <a:pt x="8978" y="139623"/>
                  </a:lnTo>
                  <a:lnTo>
                    <a:pt x="8775" y="140246"/>
                  </a:lnTo>
                  <a:lnTo>
                    <a:pt x="8674" y="140525"/>
                  </a:lnTo>
                  <a:lnTo>
                    <a:pt x="8991" y="141478"/>
                  </a:lnTo>
                  <a:lnTo>
                    <a:pt x="10020" y="141097"/>
                  </a:lnTo>
                  <a:lnTo>
                    <a:pt x="10058" y="140525"/>
                  </a:lnTo>
                  <a:lnTo>
                    <a:pt x="9702" y="140525"/>
                  </a:lnTo>
                  <a:lnTo>
                    <a:pt x="10490" y="140246"/>
                  </a:lnTo>
                  <a:lnTo>
                    <a:pt x="11468" y="140246"/>
                  </a:lnTo>
                  <a:lnTo>
                    <a:pt x="11620" y="140525"/>
                  </a:lnTo>
                  <a:lnTo>
                    <a:pt x="12331" y="140246"/>
                  </a:lnTo>
                  <a:lnTo>
                    <a:pt x="12712" y="140246"/>
                  </a:lnTo>
                  <a:close/>
                </a:path>
                <a:path w="59055" h="141604">
                  <a:moveTo>
                    <a:pt x="13881" y="135382"/>
                  </a:moveTo>
                  <a:lnTo>
                    <a:pt x="12636" y="131965"/>
                  </a:lnTo>
                  <a:lnTo>
                    <a:pt x="12509" y="131648"/>
                  </a:lnTo>
                  <a:lnTo>
                    <a:pt x="12458" y="131508"/>
                  </a:lnTo>
                  <a:lnTo>
                    <a:pt x="12331" y="131165"/>
                  </a:lnTo>
                  <a:lnTo>
                    <a:pt x="12204" y="131013"/>
                  </a:lnTo>
                  <a:lnTo>
                    <a:pt x="12090" y="130873"/>
                  </a:lnTo>
                  <a:lnTo>
                    <a:pt x="11582" y="130289"/>
                  </a:lnTo>
                  <a:lnTo>
                    <a:pt x="11747" y="130289"/>
                  </a:lnTo>
                  <a:lnTo>
                    <a:pt x="9359" y="129260"/>
                  </a:lnTo>
                  <a:lnTo>
                    <a:pt x="7975" y="129260"/>
                  </a:lnTo>
                  <a:lnTo>
                    <a:pt x="5207" y="130289"/>
                  </a:lnTo>
                  <a:lnTo>
                    <a:pt x="3975" y="131165"/>
                  </a:lnTo>
                  <a:lnTo>
                    <a:pt x="3644" y="131508"/>
                  </a:lnTo>
                  <a:lnTo>
                    <a:pt x="5334" y="136080"/>
                  </a:lnTo>
                  <a:lnTo>
                    <a:pt x="8623" y="134861"/>
                  </a:lnTo>
                  <a:lnTo>
                    <a:pt x="8216" y="133807"/>
                  </a:lnTo>
                  <a:lnTo>
                    <a:pt x="8026" y="133311"/>
                  </a:lnTo>
                  <a:lnTo>
                    <a:pt x="6692" y="133807"/>
                  </a:lnTo>
                  <a:lnTo>
                    <a:pt x="5994" y="131965"/>
                  </a:lnTo>
                  <a:lnTo>
                    <a:pt x="6477" y="131648"/>
                  </a:lnTo>
                  <a:lnTo>
                    <a:pt x="8559" y="130873"/>
                  </a:lnTo>
                  <a:lnTo>
                    <a:pt x="10096" y="131508"/>
                  </a:lnTo>
                  <a:lnTo>
                    <a:pt x="11341" y="134861"/>
                  </a:lnTo>
                  <a:lnTo>
                    <a:pt x="11391" y="135382"/>
                  </a:lnTo>
                  <a:lnTo>
                    <a:pt x="10566" y="136652"/>
                  </a:lnTo>
                  <a:lnTo>
                    <a:pt x="7912" y="137642"/>
                  </a:lnTo>
                  <a:lnTo>
                    <a:pt x="6731" y="137642"/>
                  </a:lnTo>
                  <a:lnTo>
                    <a:pt x="6832" y="138684"/>
                  </a:lnTo>
                  <a:lnTo>
                    <a:pt x="6896" y="139407"/>
                  </a:lnTo>
                  <a:lnTo>
                    <a:pt x="8204" y="139407"/>
                  </a:lnTo>
                  <a:lnTo>
                    <a:pt x="12395" y="137858"/>
                  </a:lnTo>
                  <a:lnTo>
                    <a:pt x="13881" y="135382"/>
                  </a:lnTo>
                  <a:close/>
                </a:path>
                <a:path w="59055" h="141604">
                  <a:moveTo>
                    <a:pt x="18275" y="135039"/>
                  </a:moveTo>
                  <a:lnTo>
                    <a:pt x="14147" y="126631"/>
                  </a:lnTo>
                  <a:lnTo>
                    <a:pt x="12255" y="127558"/>
                  </a:lnTo>
                  <a:lnTo>
                    <a:pt x="16383" y="135978"/>
                  </a:lnTo>
                  <a:lnTo>
                    <a:pt x="18275" y="135039"/>
                  </a:lnTo>
                  <a:close/>
                </a:path>
                <a:path w="59055" h="141604">
                  <a:moveTo>
                    <a:pt x="21183" y="3632"/>
                  </a:moveTo>
                  <a:lnTo>
                    <a:pt x="19062" y="2565"/>
                  </a:lnTo>
                  <a:lnTo>
                    <a:pt x="16649" y="4648"/>
                  </a:lnTo>
                  <a:lnTo>
                    <a:pt x="15786" y="5461"/>
                  </a:lnTo>
                  <a:lnTo>
                    <a:pt x="15862" y="4267"/>
                  </a:lnTo>
                  <a:lnTo>
                    <a:pt x="15887" y="3517"/>
                  </a:lnTo>
                  <a:lnTo>
                    <a:pt x="16040" y="1079"/>
                  </a:lnTo>
                  <a:lnTo>
                    <a:pt x="13855" y="0"/>
                  </a:lnTo>
                  <a:lnTo>
                    <a:pt x="14058" y="6286"/>
                  </a:lnTo>
                  <a:lnTo>
                    <a:pt x="12357" y="9728"/>
                  </a:lnTo>
                  <a:lnTo>
                    <a:pt x="14249" y="10668"/>
                  </a:lnTo>
                  <a:lnTo>
                    <a:pt x="15989" y="7150"/>
                  </a:lnTo>
                  <a:lnTo>
                    <a:pt x="21183" y="3632"/>
                  </a:lnTo>
                  <a:close/>
                </a:path>
                <a:path w="59055" h="141604">
                  <a:moveTo>
                    <a:pt x="24980" y="131241"/>
                  </a:moveTo>
                  <a:lnTo>
                    <a:pt x="20167" y="123190"/>
                  </a:lnTo>
                  <a:lnTo>
                    <a:pt x="15151" y="126187"/>
                  </a:lnTo>
                  <a:lnTo>
                    <a:pt x="16052" y="127711"/>
                  </a:lnTo>
                  <a:lnTo>
                    <a:pt x="19265" y="125806"/>
                  </a:lnTo>
                  <a:lnTo>
                    <a:pt x="23164" y="132334"/>
                  </a:lnTo>
                  <a:lnTo>
                    <a:pt x="24980" y="131241"/>
                  </a:lnTo>
                  <a:close/>
                </a:path>
                <a:path w="59055" h="141604">
                  <a:moveTo>
                    <a:pt x="25806" y="6578"/>
                  </a:moveTo>
                  <a:lnTo>
                    <a:pt x="23723" y="5257"/>
                  </a:lnTo>
                  <a:lnTo>
                    <a:pt x="23723" y="7137"/>
                  </a:lnTo>
                  <a:lnTo>
                    <a:pt x="23291" y="8407"/>
                  </a:lnTo>
                  <a:lnTo>
                    <a:pt x="22555" y="10896"/>
                  </a:lnTo>
                  <a:lnTo>
                    <a:pt x="20815" y="9779"/>
                  </a:lnTo>
                  <a:lnTo>
                    <a:pt x="22364" y="8407"/>
                  </a:lnTo>
                  <a:lnTo>
                    <a:pt x="23279" y="7518"/>
                  </a:lnTo>
                  <a:lnTo>
                    <a:pt x="23723" y="7137"/>
                  </a:lnTo>
                  <a:lnTo>
                    <a:pt x="23723" y="5257"/>
                  </a:lnTo>
                  <a:lnTo>
                    <a:pt x="23469" y="5092"/>
                  </a:lnTo>
                  <a:lnTo>
                    <a:pt x="15989" y="11442"/>
                  </a:lnTo>
                  <a:lnTo>
                    <a:pt x="17830" y="12636"/>
                  </a:lnTo>
                  <a:lnTo>
                    <a:pt x="19685" y="10947"/>
                  </a:lnTo>
                  <a:lnTo>
                    <a:pt x="21971" y="12395"/>
                  </a:lnTo>
                  <a:lnTo>
                    <a:pt x="21285" y="14820"/>
                  </a:lnTo>
                  <a:lnTo>
                    <a:pt x="23202" y="16052"/>
                  </a:lnTo>
                  <a:lnTo>
                    <a:pt x="25514" y="7670"/>
                  </a:lnTo>
                  <a:lnTo>
                    <a:pt x="25552" y="7518"/>
                  </a:lnTo>
                  <a:lnTo>
                    <a:pt x="25654" y="7137"/>
                  </a:lnTo>
                  <a:lnTo>
                    <a:pt x="25806" y="6578"/>
                  </a:lnTo>
                  <a:close/>
                </a:path>
                <a:path w="59055" h="141604">
                  <a:moveTo>
                    <a:pt x="31572" y="10833"/>
                  </a:moveTo>
                  <a:lnTo>
                    <a:pt x="29933" y="9486"/>
                  </a:lnTo>
                  <a:lnTo>
                    <a:pt x="23964" y="16725"/>
                  </a:lnTo>
                  <a:lnTo>
                    <a:pt x="28460" y="20447"/>
                  </a:lnTo>
                  <a:lnTo>
                    <a:pt x="29603" y="19075"/>
                  </a:lnTo>
                  <a:lnTo>
                    <a:pt x="26733" y="16687"/>
                  </a:lnTo>
                  <a:lnTo>
                    <a:pt x="31572" y="10833"/>
                  </a:lnTo>
                  <a:close/>
                </a:path>
                <a:path w="59055" h="141604">
                  <a:moveTo>
                    <a:pt x="33401" y="124980"/>
                  </a:moveTo>
                  <a:lnTo>
                    <a:pt x="27622" y="117589"/>
                  </a:lnTo>
                  <a:lnTo>
                    <a:pt x="26085" y="118783"/>
                  </a:lnTo>
                  <a:lnTo>
                    <a:pt x="28765" y="122224"/>
                  </a:lnTo>
                  <a:lnTo>
                    <a:pt x="29603" y="123253"/>
                  </a:lnTo>
                  <a:lnTo>
                    <a:pt x="30429" y="124193"/>
                  </a:lnTo>
                  <a:lnTo>
                    <a:pt x="29349" y="123634"/>
                  </a:lnTo>
                  <a:lnTo>
                    <a:pt x="28130" y="123075"/>
                  </a:lnTo>
                  <a:lnTo>
                    <a:pt x="23253" y="121005"/>
                  </a:lnTo>
                  <a:lnTo>
                    <a:pt x="21501" y="122377"/>
                  </a:lnTo>
                  <a:lnTo>
                    <a:pt x="27279" y="129768"/>
                  </a:lnTo>
                  <a:lnTo>
                    <a:pt x="28816" y="128562"/>
                  </a:lnTo>
                  <a:lnTo>
                    <a:pt x="26263" y="125298"/>
                  </a:lnTo>
                  <a:lnTo>
                    <a:pt x="25438" y="124333"/>
                  </a:lnTo>
                  <a:lnTo>
                    <a:pt x="24574" y="123418"/>
                  </a:lnTo>
                  <a:lnTo>
                    <a:pt x="25590" y="123977"/>
                  </a:lnTo>
                  <a:lnTo>
                    <a:pt x="26746" y="124561"/>
                  </a:lnTo>
                  <a:lnTo>
                    <a:pt x="31445" y="126517"/>
                  </a:lnTo>
                  <a:lnTo>
                    <a:pt x="33401" y="124980"/>
                  </a:lnTo>
                  <a:close/>
                </a:path>
                <a:path w="59055" h="141604">
                  <a:moveTo>
                    <a:pt x="39039" y="119405"/>
                  </a:moveTo>
                  <a:lnTo>
                    <a:pt x="38938" y="119240"/>
                  </a:lnTo>
                  <a:lnTo>
                    <a:pt x="37071" y="115862"/>
                  </a:lnTo>
                  <a:lnTo>
                    <a:pt x="36982" y="115709"/>
                  </a:lnTo>
                  <a:lnTo>
                    <a:pt x="36982" y="119240"/>
                  </a:lnTo>
                  <a:lnTo>
                    <a:pt x="36499" y="118986"/>
                  </a:lnTo>
                  <a:lnTo>
                    <a:pt x="35877" y="118605"/>
                  </a:lnTo>
                  <a:lnTo>
                    <a:pt x="33528" y="117360"/>
                  </a:lnTo>
                  <a:lnTo>
                    <a:pt x="34366" y="116484"/>
                  </a:lnTo>
                  <a:lnTo>
                    <a:pt x="34963" y="115862"/>
                  </a:lnTo>
                  <a:lnTo>
                    <a:pt x="36296" y="118148"/>
                  </a:lnTo>
                  <a:lnTo>
                    <a:pt x="36614" y="118605"/>
                  </a:lnTo>
                  <a:lnTo>
                    <a:pt x="36715" y="118745"/>
                  </a:lnTo>
                  <a:lnTo>
                    <a:pt x="36982" y="119240"/>
                  </a:lnTo>
                  <a:lnTo>
                    <a:pt x="36982" y="115709"/>
                  </a:lnTo>
                  <a:lnTo>
                    <a:pt x="34290" y="110820"/>
                  </a:lnTo>
                  <a:lnTo>
                    <a:pt x="32766" y="112395"/>
                  </a:lnTo>
                  <a:lnTo>
                    <a:pt x="34036" y="114554"/>
                  </a:lnTo>
                  <a:lnTo>
                    <a:pt x="32169" y="116484"/>
                  </a:lnTo>
                  <a:lnTo>
                    <a:pt x="29933" y="115328"/>
                  </a:lnTo>
                  <a:lnTo>
                    <a:pt x="28333" y="116967"/>
                  </a:lnTo>
                  <a:lnTo>
                    <a:pt x="37122" y="121399"/>
                  </a:lnTo>
                  <a:lnTo>
                    <a:pt x="39039" y="119405"/>
                  </a:lnTo>
                  <a:close/>
                </a:path>
                <a:path w="59055" h="141604">
                  <a:moveTo>
                    <a:pt x="43307" y="22669"/>
                  </a:moveTo>
                  <a:lnTo>
                    <a:pt x="41910" y="21082"/>
                  </a:lnTo>
                  <a:lnTo>
                    <a:pt x="39192" y="23456"/>
                  </a:lnTo>
                  <a:lnTo>
                    <a:pt x="36893" y="20815"/>
                  </a:lnTo>
                  <a:lnTo>
                    <a:pt x="39624" y="18440"/>
                  </a:lnTo>
                  <a:lnTo>
                    <a:pt x="38227" y="16852"/>
                  </a:lnTo>
                  <a:lnTo>
                    <a:pt x="31153" y="23012"/>
                  </a:lnTo>
                  <a:lnTo>
                    <a:pt x="32537" y="24599"/>
                  </a:lnTo>
                  <a:lnTo>
                    <a:pt x="35496" y="22021"/>
                  </a:lnTo>
                  <a:lnTo>
                    <a:pt x="37782" y="24663"/>
                  </a:lnTo>
                  <a:lnTo>
                    <a:pt x="34823" y="27241"/>
                  </a:lnTo>
                  <a:lnTo>
                    <a:pt x="36220" y="28829"/>
                  </a:lnTo>
                  <a:lnTo>
                    <a:pt x="43307" y="22669"/>
                  </a:lnTo>
                  <a:close/>
                </a:path>
                <a:path w="59055" h="141604">
                  <a:moveTo>
                    <a:pt x="45999" y="26517"/>
                  </a:moveTo>
                  <a:lnTo>
                    <a:pt x="44881" y="24917"/>
                  </a:lnTo>
                  <a:lnTo>
                    <a:pt x="44615" y="24917"/>
                  </a:lnTo>
                  <a:lnTo>
                    <a:pt x="37109" y="30187"/>
                  </a:lnTo>
                  <a:lnTo>
                    <a:pt x="38341" y="31927"/>
                  </a:lnTo>
                  <a:lnTo>
                    <a:pt x="45999" y="26517"/>
                  </a:lnTo>
                  <a:close/>
                </a:path>
                <a:path w="59055" h="141604">
                  <a:moveTo>
                    <a:pt x="46443" y="110147"/>
                  </a:moveTo>
                  <a:lnTo>
                    <a:pt x="38887" y="104571"/>
                  </a:lnTo>
                  <a:lnTo>
                    <a:pt x="37630" y="106260"/>
                  </a:lnTo>
                  <a:lnTo>
                    <a:pt x="40106" y="108089"/>
                  </a:lnTo>
                  <a:lnTo>
                    <a:pt x="40424" y="109321"/>
                  </a:lnTo>
                  <a:lnTo>
                    <a:pt x="35801" y="108775"/>
                  </a:lnTo>
                  <a:lnTo>
                    <a:pt x="34340" y="110756"/>
                  </a:lnTo>
                  <a:lnTo>
                    <a:pt x="40614" y="111328"/>
                  </a:lnTo>
                  <a:lnTo>
                    <a:pt x="41986" y="116205"/>
                  </a:lnTo>
                  <a:lnTo>
                    <a:pt x="43535" y="114096"/>
                  </a:lnTo>
                  <a:lnTo>
                    <a:pt x="42011" y="109791"/>
                  </a:lnTo>
                  <a:lnTo>
                    <a:pt x="41833" y="109410"/>
                  </a:lnTo>
                  <a:lnTo>
                    <a:pt x="45199" y="111848"/>
                  </a:lnTo>
                  <a:lnTo>
                    <a:pt x="46443" y="110147"/>
                  </a:lnTo>
                  <a:close/>
                </a:path>
                <a:path w="59055" h="141604">
                  <a:moveTo>
                    <a:pt x="47891" y="24917"/>
                  </a:moveTo>
                  <a:lnTo>
                    <a:pt x="47104" y="23812"/>
                  </a:lnTo>
                  <a:lnTo>
                    <a:pt x="46355" y="23812"/>
                  </a:lnTo>
                  <a:lnTo>
                    <a:pt x="45656" y="24307"/>
                  </a:lnTo>
                  <a:lnTo>
                    <a:pt x="45529" y="24917"/>
                  </a:lnTo>
                  <a:lnTo>
                    <a:pt x="46228" y="25857"/>
                  </a:lnTo>
                  <a:lnTo>
                    <a:pt x="46748" y="25857"/>
                  </a:lnTo>
                  <a:lnTo>
                    <a:pt x="47472" y="25361"/>
                  </a:lnTo>
                  <a:lnTo>
                    <a:pt x="47688" y="24917"/>
                  </a:lnTo>
                  <a:lnTo>
                    <a:pt x="47891" y="24917"/>
                  </a:lnTo>
                  <a:close/>
                </a:path>
                <a:path w="59055" h="141604">
                  <a:moveTo>
                    <a:pt x="50431" y="103352"/>
                  </a:moveTo>
                  <a:lnTo>
                    <a:pt x="48158" y="101003"/>
                  </a:lnTo>
                  <a:lnTo>
                    <a:pt x="43599" y="96304"/>
                  </a:lnTo>
                  <a:lnTo>
                    <a:pt x="42532" y="98234"/>
                  </a:lnTo>
                  <a:lnTo>
                    <a:pt x="44323" y="99974"/>
                  </a:lnTo>
                  <a:lnTo>
                    <a:pt x="43294" y="101803"/>
                  </a:lnTo>
                  <a:lnTo>
                    <a:pt x="45123" y="101803"/>
                  </a:lnTo>
                  <a:lnTo>
                    <a:pt x="45567" y="101003"/>
                  </a:lnTo>
                  <a:lnTo>
                    <a:pt x="47028" y="102463"/>
                  </a:lnTo>
                  <a:lnTo>
                    <a:pt x="47447" y="102857"/>
                  </a:lnTo>
                  <a:lnTo>
                    <a:pt x="48018" y="103352"/>
                  </a:lnTo>
                  <a:lnTo>
                    <a:pt x="48399" y="103759"/>
                  </a:lnTo>
                  <a:lnTo>
                    <a:pt x="46926" y="103352"/>
                  </a:lnTo>
                  <a:lnTo>
                    <a:pt x="44742" y="102857"/>
                  </a:lnTo>
                  <a:lnTo>
                    <a:pt x="44538" y="102857"/>
                  </a:lnTo>
                  <a:lnTo>
                    <a:pt x="44754" y="102463"/>
                  </a:lnTo>
                  <a:lnTo>
                    <a:pt x="44831" y="102323"/>
                  </a:lnTo>
                  <a:lnTo>
                    <a:pt x="43014" y="102323"/>
                  </a:lnTo>
                  <a:lnTo>
                    <a:pt x="40271" y="102323"/>
                  </a:lnTo>
                  <a:lnTo>
                    <a:pt x="39458" y="103797"/>
                  </a:lnTo>
                  <a:lnTo>
                    <a:pt x="49085" y="105778"/>
                  </a:lnTo>
                  <a:lnTo>
                    <a:pt x="50177" y="103797"/>
                  </a:lnTo>
                  <a:lnTo>
                    <a:pt x="50431" y="103352"/>
                  </a:lnTo>
                  <a:close/>
                </a:path>
                <a:path w="59055" h="141604">
                  <a:moveTo>
                    <a:pt x="50736" y="34302"/>
                  </a:moveTo>
                  <a:lnTo>
                    <a:pt x="47332" y="28397"/>
                  </a:lnTo>
                  <a:lnTo>
                    <a:pt x="45808" y="29286"/>
                  </a:lnTo>
                  <a:lnTo>
                    <a:pt x="47840" y="32804"/>
                  </a:lnTo>
                  <a:lnTo>
                    <a:pt x="39992" y="32181"/>
                  </a:lnTo>
                  <a:lnTo>
                    <a:pt x="39001" y="32753"/>
                  </a:lnTo>
                  <a:lnTo>
                    <a:pt x="42646" y="39052"/>
                  </a:lnTo>
                  <a:lnTo>
                    <a:pt x="44183" y="38176"/>
                  </a:lnTo>
                  <a:lnTo>
                    <a:pt x="41948" y="34328"/>
                  </a:lnTo>
                  <a:lnTo>
                    <a:pt x="49669" y="34912"/>
                  </a:lnTo>
                  <a:lnTo>
                    <a:pt x="50736" y="34302"/>
                  </a:lnTo>
                  <a:close/>
                </a:path>
                <a:path w="59055" h="141604">
                  <a:moveTo>
                    <a:pt x="55105" y="92900"/>
                  </a:moveTo>
                  <a:lnTo>
                    <a:pt x="52819" y="91998"/>
                  </a:lnTo>
                  <a:lnTo>
                    <a:pt x="52819" y="94259"/>
                  </a:lnTo>
                  <a:lnTo>
                    <a:pt x="52730" y="94678"/>
                  </a:lnTo>
                  <a:lnTo>
                    <a:pt x="52171" y="96037"/>
                  </a:lnTo>
                  <a:lnTo>
                    <a:pt x="51650" y="96380"/>
                  </a:lnTo>
                  <a:lnTo>
                    <a:pt x="50761" y="96037"/>
                  </a:lnTo>
                  <a:lnTo>
                    <a:pt x="50393" y="96037"/>
                  </a:lnTo>
                  <a:lnTo>
                    <a:pt x="50152" y="95211"/>
                  </a:lnTo>
                  <a:lnTo>
                    <a:pt x="50749" y="93573"/>
                  </a:lnTo>
                  <a:lnTo>
                    <a:pt x="51092" y="93573"/>
                  </a:lnTo>
                  <a:lnTo>
                    <a:pt x="52819" y="94259"/>
                  </a:lnTo>
                  <a:lnTo>
                    <a:pt x="52819" y="91998"/>
                  </a:lnTo>
                  <a:lnTo>
                    <a:pt x="52666" y="91935"/>
                  </a:lnTo>
                  <a:lnTo>
                    <a:pt x="49377" y="90639"/>
                  </a:lnTo>
                  <a:lnTo>
                    <a:pt x="49377" y="92900"/>
                  </a:lnTo>
                  <a:lnTo>
                    <a:pt x="48844" y="94259"/>
                  </a:lnTo>
                  <a:lnTo>
                    <a:pt x="48615" y="94678"/>
                  </a:lnTo>
                  <a:lnTo>
                    <a:pt x="48069" y="95211"/>
                  </a:lnTo>
                  <a:lnTo>
                    <a:pt x="46710" y="94678"/>
                  </a:lnTo>
                  <a:lnTo>
                    <a:pt x="46266" y="94678"/>
                  </a:lnTo>
                  <a:lnTo>
                    <a:pt x="46228" y="93573"/>
                  </a:lnTo>
                  <a:lnTo>
                    <a:pt x="46812" y="92113"/>
                  </a:lnTo>
                  <a:lnTo>
                    <a:pt x="46926" y="91935"/>
                  </a:lnTo>
                  <a:lnTo>
                    <a:pt x="49377" y="92900"/>
                  </a:lnTo>
                  <a:lnTo>
                    <a:pt x="49377" y="90639"/>
                  </a:lnTo>
                  <a:lnTo>
                    <a:pt x="46342" y="89433"/>
                  </a:lnTo>
                  <a:lnTo>
                    <a:pt x="46101" y="89852"/>
                  </a:lnTo>
                  <a:lnTo>
                    <a:pt x="45758" y="90551"/>
                  </a:lnTo>
                  <a:lnTo>
                    <a:pt x="44818" y="92900"/>
                  </a:lnTo>
                  <a:lnTo>
                    <a:pt x="44640" y="93573"/>
                  </a:lnTo>
                  <a:lnTo>
                    <a:pt x="44627" y="94678"/>
                  </a:lnTo>
                  <a:lnTo>
                    <a:pt x="45059" y="96037"/>
                  </a:lnTo>
                  <a:lnTo>
                    <a:pt x="45554" y="96659"/>
                  </a:lnTo>
                  <a:lnTo>
                    <a:pt x="45681" y="96659"/>
                  </a:lnTo>
                  <a:lnTo>
                    <a:pt x="47421" y="97345"/>
                  </a:lnTo>
                  <a:lnTo>
                    <a:pt x="48475" y="96913"/>
                  </a:lnTo>
                  <a:lnTo>
                    <a:pt x="49149" y="96037"/>
                  </a:lnTo>
                  <a:lnTo>
                    <a:pt x="49149" y="97142"/>
                  </a:lnTo>
                  <a:lnTo>
                    <a:pt x="49682" y="97878"/>
                  </a:lnTo>
                  <a:lnTo>
                    <a:pt x="51244" y="98501"/>
                  </a:lnTo>
                  <a:lnTo>
                    <a:pt x="52006" y="98310"/>
                  </a:lnTo>
                  <a:lnTo>
                    <a:pt x="52514" y="97878"/>
                  </a:lnTo>
                  <a:lnTo>
                    <a:pt x="53200" y="97345"/>
                  </a:lnTo>
                  <a:lnTo>
                    <a:pt x="53606" y="96659"/>
                  </a:lnTo>
                  <a:lnTo>
                    <a:pt x="53721" y="96380"/>
                  </a:lnTo>
                  <a:lnTo>
                    <a:pt x="54559" y="94259"/>
                  </a:lnTo>
                  <a:lnTo>
                    <a:pt x="54737" y="93573"/>
                  </a:lnTo>
                  <a:lnTo>
                    <a:pt x="54902" y="92900"/>
                  </a:lnTo>
                  <a:lnTo>
                    <a:pt x="55105" y="92900"/>
                  </a:lnTo>
                  <a:close/>
                </a:path>
                <a:path w="59055" h="141604">
                  <a:moveTo>
                    <a:pt x="55473" y="45427"/>
                  </a:moveTo>
                  <a:lnTo>
                    <a:pt x="54432" y="42849"/>
                  </a:lnTo>
                  <a:lnTo>
                    <a:pt x="50088" y="43167"/>
                  </a:lnTo>
                  <a:lnTo>
                    <a:pt x="48818" y="43319"/>
                  </a:lnTo>
                  <a:lnTo>
                    <a:pt x="47713" y="43484"/>
                  </a:lnTo>
                  <a:lnTo>
                    <a:pt x="48641" y="42837"/>
                  </a:lnTo>
                  <a:lnTo>
                    <a:pt x="49631" y="42138"/>
                  </a:lnTo>
                  <a:lnTo>
                    <a:pt x="53111" y="39458"/>
                  </a:lnTo>
                  <a:lnTo>
                    <a:pt x="52057" y="36817"/>
                  </a:lnTo>
                  <a:lnTo>
                    <a:pt x="43116" y="39725"/>
                  </a:lnTo>
                  <a:lnTo>
                    <a:pt x="43840" y="41554"/>
                  </a:lnTo>
                  <a:lnTo>
                    <a:pt x="48323" y="40030"/>
                  </a:lnTo>
                  <a:lnTo>
                    <a:pt x="50876" y="39116"/>
                  </a:lnTo>
                  <a:lnTo>
                    <a:pt x="49822" y="39814"/>
                  </a:lnTo>
                  <a:lnTo>
                    <a:pt x="48717" y="40601"/>
                  </a:lnTo>
                  <a:lnTo>
                    <a:pt x="44792" y="43548"/>
                  </a:lnTo>
                  <a:lnTo>
                    <a:pt x="45402" y="45085"/>
                  </a:lnTo>
                  <a:lnTo>
                    <a:pt x="51777" y="44615"/>
                  </a:lnTo>
                  <a:lnTo>
                    <a:pt x="52997" y="44450"/>
                  </a:lnTo>
                  <a:lnTo>
                    <a:pt x="51727" y="44983"/>
                  </a:lnTo>
                  <a:lnTo>
                    <a:pt x="49453" y="45974"/>
                  </a:lnTo>
                  <a:lnTo>
                    <a:pt x="46177" y="47447"/>
                  </a:lnTo>
                  <a:lnTo>
                    <a:pt x="46939" y="49352"/>
                  </a:lnTo>
                  <a:lnTo>
                    <a:pt x="55473" y="45427"/>
                  </a:lnTo>
                  <a:close/>
                </a:path>
                <a:path w="59055" h="141604">
                  <a:moveTo>
                    <a:pt x="57645" y="54102"/>
                  </a:moveTo>
                  <a:lnTo>
                    <a:pt x="56286" y="48488"/>
                  </a:lnTo>
                  <a:lnTo>
                    <a:pt x="47167" y="50660"/>
                  </a:lnTo>
                  <a:lnTo>
                    <a:pt x="48564" y="56476"/>
                  </a:lnTo>
                  <a:lnTo>
                    <a:pt x="50253" y="56057"/>
                  </a:lnTo>
                  <a:lnTo>
                    <a:pt x="49352" y="52324"/>
                  </a:lnTo>
                  <a:lnTo>
                    <a:pt x="51511" y="51803"/>
                  </a:lnTo>
                  <a:lnTo>
                    <a:pt x="52324" y="55156"/>
                  </a:lnTo>
                  <a:lnTo>
                    <a:pt x="54000" y="54749"/>
                  </a:lnTo>
                  <a:lnTo>
                    <a:pt x="53200" y="51396"/>
                  </a:lnTo>
                  <a:lnTo>
                    <a:pt x="55092" y="50939"/>
                  </a:lnTo>
                  <a:lnTo>
                    <a:pt x="55943" y="54495"/>
                  </a:lnTo>
                  <a:lnTo>
                    <a:pt x="57645" y="54102"/>
                  </a:lnTo>
                  <a:close/>
                </a:path>
                <a:path w="59055" h="141604">
                  <a:moveTo>
                    <a:pt x="58432" y="81114"/>
                  </a:moveTo>
                  <a:lnTo>
                    <a:pt x="56057" y="80606"/>
                  </a:lnTo>
                  <a:lnTo>
                    <a:pt x="56057" y="82753"/>
                  </a:lnTo>
                  <a:lnTo>
                    <a:pt x="56007" y="83350"/>
                  </a:lnTo>
                  <a:lnTo>
                    <a:pt x="55892" y="83858"/>
                  </a:lnTo>
                  <a:lnTo>
                    <a:pt x="55854" y="84061"/>
                  </a:lnTo>
                  <a:lnTo>
                    <a:pt x="55727" y="84645"/>
                  </a:lnTo>
                  <a:lnTo>
                    <a:pt x="55156" y="85128"/>
                  </a:lnTo>
                  <a:lnTo>
                    <a:pt x="54368" y="84963"/>
                  </a:lnTo>
                  <a:lnTo>
                    <a:pt x="53530" y="84785"/>
                  </a:lnTo>
                  <a:lnTo>
                    <a:pt x="53136" y="84061"/>
                  </a:lnTo>
                  <a:lnTo>
                    <a:pt x="53174" y="83858"/>
                  </a:lnTo>
                  <a:lnTo>
                    <a:pt x="53289" y="83350"/>
                  </a:lnTo>
                  <a:lnTo>
                    <a:pt x="53327" y="83197"/>
                  </a:lnTo>
                  <a:lnTo>
                    <a:pt x="53416" y="82753"/>
                  </a:lnTo>
                  <a:lnTo>
                    <a:pt x="53543" y="82207"/>
                  </a:lnTo>
                  <a:lnTo>
                    <a:pt x="56057" y="82753"/>
                  </a:lnTo>
                  <a:lnTo>
                    <a:pt x="56057" y="80606"/>
                  </a:lnTo>
                  <a:lnTo>
                    <a:pt x="52235" y="79781"/>
                  </a:lnTo>
                  <a:lnTo>
                    <a:pt x="52235" y="85534"/>
                  </a:lnTo>
                  <a:lnTo>
                    <a:pt x="52108" y="85534"/>
                  </a:lnTo>
                  <a:lnTo>
                    <a:pt x="51727" y="85534"/>
                  </a:lnTo>
                  <a:lnTo>
                    <a:pt x="52158" y="84963"/>
                  </a:lnTo>
                  <a:lnTo>
                    <a:pt x="52235" y="85534"/>
                  </a:lnTo>
                  <a:lnTo>
                    <a:pt x="52235" y="79781"/>
                  </a:lnTo>
                  <a:lnTo>
                    <a:pt x="48882" y="79057"/>
                  </a:lnTo>
                  <a:lnTo>
                    <a:pt x="48437" y="81114"/>
                  </a:lnTo>
                  <a:lnTo>
                    <a:pt x="52044" y="81876"/>
                  </a:lnTo>
                  <a:lnTo>
                    <a:pt x="51968" y="82207"/>
                  </a:lnTo>
                  <a:lnTo>
                    <a:pt x="51854" y="82753"/>
                  </a:lnTo>
                  <a:lnTo>
                    <a:pt x="51752" y="83197"/>
                  </a:lnTo>
                  <a:lnTo>
                    <a:pt x="51727" y="83350"/>
                  </a:lnTo>
                  <a:lnTo>
                    <a:pt x="51130" y="83858"/>
                  </a:lnTo>
                  <a:lnTo>
                    <a:pt x="47853" y="83858"/>
                  </a:lnTo>
                  <a:lnTo>
                    <a:pt x="47802" y="84061"/>
                  </a:lnTo>
                  <a:lnTo>
                    <a:pt x="47675" y="84645"/>
                  </a:lnTo>
                  <a:lnTo>
                    <a:pt x="47612" y="84963"/>
                  </a:lnTo>
                  <a:lnTo>
                    <a:pt x="47485" y="85534"/>
                  </a:lnTo>
                  <a:lnTo>
                    <a:pt x="47371" y="86067"/>
                  </a:lnTo>
                  <a:lnTo>
                    <a:pt x="52438" y="86067"/>
                  </a:lnTo>
                  <a:lnTo>
                    <a:pt x="52895" y="86804"/>
                  </a:lnTo>
                  <a:lnTo>
                    <a:pt x="54889" y="87236"/>
                  </a:lnTo>
                  <a:lnTo>
                    <a:pt x="55600" y="87083"/>
                  </a:lnTo>
                  <a:lnTo>
                    <a:pt x="56819" y="86067"/>
                  </a:lnTo>
                  <a:lnTo>
                    <a:pt x="57238" y="85166"/>
                  </a:lnTo>
                  <a:lnTo>
                    <a:pt x="57340" y="84645"/>
                  </a:lnTo>
                  <a:lnTo>
                    <a:pt x="57467" y="84061"/>
                  </a:lnTo>
                  <a:lnTo>
                    <a:pt x="57505" y="83858"/>
                  </a:lnTo>
                  <a:lnTo>
                    <a:pt x="57619" y="83350"/>
                  </a:lnTo>
                  <a:lnTo>
                    <a:pt x="57746" y="82753"/>
                  </a:lnTo>
                  <a:lnTo>
                    <a:pt x="57810" y="82207"/>
                  </a:lnTo>
                  <a:lnTo>
                    <a:pt x="57899" y="81114"/>
                  </a:lnTo>
                  <a:lnTo>
                    <a:pt x="58432" y="81114"/>
                  </a:lnTo>
                  <a:close/>
                </a:path>
                <a:path w="59055" h="141604">
                  <a:moveTo>
                    <a:pt x="58889" y="63017"/>
                  </a:moveTo>
                  <a:lnTo>
                    <a:pt x="57988" y="55867"/>
                  </a:lnTo>
                  <a:lnTo>
                    <a:pt x="56222" y="56095"/>
                  </a:lnTo>
                  <a:lnTo>
                    <a:pt x="56540" y="58597"/>
                  </a:lnTo>
                  <a:lnTo>
                    <a:pt x="48996" y="59537"/>
                  </a:lnTo>
                  <a:lnTo>
                    <a:pt x="49263" y="61645"/>
                  </a:lnTo>
                  <a:lnTo>
                    <a:pt x="56807" y="60693"/>
                  </a:lnTo>
                  <a:lnTo>
                    <a:pt x="57111" y="63246"/>
                  </a:lnTo>
                  <a:lnTo>
                    <a:pt x="58889" y="63017"/>
                  </a:lnTo>
                  <a:close/>
                </a:path>
                <a:path w="59055" h="141604">
                  <a:moveTo>
                    <a:pt x="58940" y="72809"/>
                  </a:moveTo>
                  <a:lnTo>
                    <a:pt x="49606" y="71945"/>
                  </a:lnTo>
                  <a:lnTo>
                    <a:pt x="49047" y="77889"/>
                  </a:lnTo>
                  <a:lnTo>
                    <a:pt x="50774" y="78041"/>
                  </a:lnTo>
                  <a:lnTo>
                    <a:pt x="51142" y="74193"/>
                  </a:lnTo>
                  <a:lnTo>
                    <a:pt x="53365" y="74422"/>
                  </a:lnTo>
                  <a:lnTo>
                    <a:pt x="53035" y="77851"/>
                  </a:lnTo>
                  <a:lnTo>
                    <a:pt x="54762" y="78016"/>
                  </a:lnTo>
                  <a:lnTo>
                    <a:pt x="55067" y="74587"/>
                  </a:lnTo>
                  <a:lnTo>
                    <a:pt x="57010" y="74752"/>
                  </a:lnTo>
                  <a:lnTo>
                    <a:pt x="56680" y="78409"/>
                  </a:lnTo>
                  <a:lnTo>
                    <a:pt x="58394" y="78562"/>
                  </a:lnTo>
                  <a:lnTo>
                    <a:pt x="58940" y="72809"/>
                  </a:lnTo>
                  <a:close/>
                </a:path>
                <a:path w="59055" h="141604">
                  <a:moveTo>
                    <a:pt x="59004" y="67056"/>
                  </a:moveTo>
                  <a:lnTo>
                    <a:pt x="58966" y="64935"/>
                  </a:lnTo>
                  <a:lnTo>
                    <a:pt x="49580" y="65074"/>
                  </a:lnTo>
                  <a:lnTo>
                    <a:pt x="49669" y="70916"/>
                  </a:lnTo>
                  <a:lnTo>
                    <a:pt x="51460" y="70904"/>
                  </a:lnTo>
                  <a:lnTo>
                    <a:pt x="51384" y="67170"/>
                  </a:lnTo>
                  <a:lnTo>
                    <a:pt x="59004" y="67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70266" y="6921251"/>
            <a:ext cx="234950" cy="234950"/>
            <a:chOff x="870266" y="6921244"/>
            <a:chExt cx="234950" cy="234950"/>
          </a:xfrm>
        </p:grpSpPr>
        <p:sp>
          <p:nvSpPr>
            <p:cNvPr id="16" name="object 16"/>
            <p:cNvSpPr/>
            <p:nvPr/>
          </p:nvSpPr>
          <p:spPr>
            <a:xfrm>
              <a:off x="870254" y="6921246"/>
              <a:ext cx="234950" cy="217170"/>
            </a:xfrm>
            <a:custGeom>
              <a:avLst/>
              <a:gdLst/>
              <a:ahLst/>
              <a:cxnLst/>
              <a:rect l="l" t="t" r="r" b="b"/>
              <a:pathLst>
                <a:path w="234950" h="217170">
                  <a:moveTo>
                    <a:pt x="6426" y="120167"/>
                  </a:moveTo>
                  <a:lnTo>
                    <a:pt x="5372" y="119710"/>
                  </a:lnTo>
                  <a:lnTo>
                    <a:pt x="4838" y="120319"/>
                  </a:lnTo>
                  <a:lnTo>
                    <a:pt x="2032" y="123431"/>
                  </a:lnTo>
                  <a:lnTo>
                    <a:pt x="1143" y="124409"/>
                  </a:lnTo>
                  <a:lnTo>
                    <a:pt x="647" y="125679"/>
                  </a:lnTo>
                  <a:lnTo>
                    <a:pt x="609" y="128638"/>
                  </a:lnTo>
                  <a:lnTo>
                    <a:pt x="571" y="129476"/>
                  </a:lnTo>
                  <a:lnTo>
                    <a:pt x="1625" y="129933"/>
                  </a:lnTo>
                  <a:lnTo>
                    <a:pt x="5867" y="125234"/>
                  </a:lnTo>
                  <a:lnTo>
                    <a:pt x="6362" y="123939"/>
                  </a:lnTo>
                  <a:lnTo>
                    <a:pt x="6426" y="120167"/>
                  </a:lnTo>
                  <a:close/>
                </a:path>
                <a:path w="234950" h="217170">
                  <a:moveTo>
                    <a:pt x="6489" y="112420"/>
                  </a:moveTo>
                  <a:lnTo>
                    <a:pt x="5473" y="111887"/>
                  </a:lnTo>
                  <a:lnTo>
                    <a:pt x="1879" y="115366"/>
                  </a:lnTo>
                  <a:lnTo>
                    <a:pt x="914" y="116281"/>
                  </a:lnTo>
                  <a:lnTo>
                    <a:pt x="342" y="117525"/>
                  </a:lnTo>
                  <a:lnTo>
                    <a:pt x="0" y="121285"/>
                  </a:lnTo>
                  <a:lnTo>
                    <a:pt x="1016" y="121818"/>
                  </a:lnTo>
                  <a:lnTo>
                    <a:pt x="1600" y="121272"/>
                  </a:lnTo>
                  <a:lnTo>
                    <a:pt x="5562" y="117424"/>
                  </a:lnTo>
                  <a:lnTo>
                    <a:pt x="6146" y="116179"/>
                  </a:lnTo>
                  <a:lnTo>
                    <a:pt x="6286" y="114846"/>
                  </a:lnTo>
                  <a:lnTo>
                    <a:pt x="6489" y="112420"/>
                  </a:lnTo>
                  <a:close/>
                </a:path>
                <a:path w="234950" h="217170">
                  <a:moveTo>
                    <a:pt x="7086" y="131673"/>
                  </a:moveTo>
                  <a:lnTo>
                    <a:pt x="6896" y="127889"/>
                  </a:lnTo>
                  <a:lnTo>
                    <a:pt x="5829" y="127508"/>
                  </a:lnTo>
                  <a:lnTo>
                    <a:pt x="2743" y="131457"/>
                  </a:lnTo>
                  <a:lnTo>
                    <a:pt x="1930" y="132499"/>
                  </a:lnTo>
                  <a:lnTo>
                    <a:pt x="1524" y="133807"/>
                  </a:lnTo>
                  <a:lnTo>
                    <a:pt x="1701" y="137579"/>
                  </a:lnTo>
                  <a:lnTo>
                    <a:pt x="2794" y="137972"/>
                  </a:lnTo>
                  <a:lnTo>
                    <a:pt x="6692" y="132994"/>
                  </a:lnTo>
                  <a:lnTo>
                    <a:pt x="7086" y="131673"/>
                  </a:lnTo>
                  <a:close/>
                </a:path>
                <a:path w="234950" h="217170">
                  <a:moveTo>
                    <a:pt x="7099" y="104698"/>
                  </a:moveTo>
                  <a:lnTo>
                    <a:pt x="6121" y="104101"/>
                  </a:lnTo>
                  <a:lnTo>
                    <a:pt x="2286" y="107315"/>
                  </a:lnTo>
                  <a:lnTo>
                    <a:pt x="1270" y="108165"/>
                  </a:lnTo>
                  <a:lnTo>
                    <a:pt x="609" y="109359"/>
                  </a:lnTo>
                  <a:lnTo>
                    <a:pt x="12" y="113106"/>
                  </a:lnTo>
                  <a:lnTo>
                    <a:pt x="977" y="113703"/>
                  </a:lnTo>
                  <a:lnTo>
                    <a:pt x="5829" y="109626"/>
                  </a:lnTo>
                  <a:lnTo>
                    <a:pt x="6502" y="108432"/>
                  </a:lnTo>
                  <a:lnTo>
                    <a:pt x="6705" y="107099"/>
                  </a:lnTo>
                  <a:lnTo>
                    <a:pt x="7099" y="104698"/>
                  </a:lnTo>
                  <a:close/>
                </a:path>
                <a:path w="234950" h="217170">
                  <a:moveTo>
                    <a:pt x="8242" y="97040"/>
                  </a:moveTo>
                  <a:lnTo>
                    <a:pt x="7315" y="96367"/>
                  </a:lnTo>
                  <a:lnTo>
                    <a:pt x="6680" y="96850"/>
                  </a:lnTo>
                  <a:lnTo>
                    <a:pt x="3263" y="99314"/>
                  </a:lnTo>
                  <a:lnTo>
                    <a:pt x="2197" y="100101"/>
                  </a:lnTo>
                  <a:lnTo>
                    <a:pt x="1447" y="101244"/>
                  </a:lnTo>
                  <a:lnTo>
                    <a:pt x="584" y="104914"/>
                  </a:lnTo>
                  <a:lnTo>
                    <a:pt x="1524" y="105600"/>
                  </a:lnTo>
                  <a:lnTo>
                    <a:pt x="6629" y="101879"/>
                  </a:lnTo>
                  <a:lnTo>
                    <a:pt x="7378" y="100736"/>
                  </a:lnTo>
                  <a:lnTo>
                    <a:pt x="8242" y="97040"/>
                  </a:lnTo>
                  <a:close/>
                </a:path>
                <a:path w="234950" h="217170">
                  <a:moveTo>
                    <a:pt x="8356" y="139331"/>
                  </a:moveTo>
                  <a:lnTo>
                    <a:pt x="7912" y="135585"/>
                  </a:lnTo>
                  <a:lnTo>
                    <a:pt x="6807" y="135267"/>
                  </a:lnTo>
                  <a:lnTo>
                    <a:pt x="4013" y="139420"/>
                  </a:lnTo>
                  <a:lnTo>
                    <a:pt x="3276" y="140512"/>
                  </a:lnTo>
                  <a:lnTo>
                    <a:pt x="2971" y="141846"/>
                  </a:lnTo>
                  <a:lnTo>
                    <a:pt x="3416" y="145592"/>
                  </a:lnTo>
                  <a:lnTo>
                    <a:pt x="4508" y="145923"/>
                  </a:lnTo>
                  <a:lnTo>
                    <a:pt x="8051" y="140665"/>
                  </a:lnTo>
                  <a:lnTo>
                    <a:pt x="8356" y="139331"/>
                  </a:lnTo>
                  <a:close/>
                </a:path>
                <a:path w="234950" h="217170">
                  <a:moveTo>
                    <a:pt x="9918" y="89484"/>
                  </a:moveTo>
                  <a:lnTo>
                    <a:pt x="9042" y="88747"/>
                  </a:lnTo>
                  <a:lnTo>
                    <a:pt x="4800" y="91401"/>
                  </a:lnTo>
                  <a:lnTo>
                    <a:pt x="3683" y="92100"/>
                  </a:lnTo>
                  <a:lnTo>
                    <a:pt x="2844" y="93192"/>
                  </a:lnTo>
                  <a:lnTo>
                    <a:pt x="1739" y="96812"/>
                  </a:lnTo>
                  <a:lnTo>
                    <a:pt x="2603" y="97536"/>
                  </a:lnTo>
                  <a:lnTo>
                    <a:pt x="7988" y="94183"/>
                  </a:lnTo>
                  <a:lnTo>
                    <a:pt x="8813" y="93103"/>
                  </a:lnTo>
                  <a:lnTo>
                    <a:pt x="9690" y="90284"/>
                  </a:lnTo>
                  <a:lnTo>
                    <a:pt x="9918" y="89484"/>
                  </a:lnTo>
                  <a:close/>
                </a:path>
                <a:path w="234950" h="217170">
                  <a:moveTo>
                    <a:pt x="10185" y="146875"/>
                  </a:moveTo>
                  <a:lnTo>
                    <a:pt x="9474" y="143167"/>
                  </a:lnTo>
                  <a:lnTo>
                    <a:pt x="8343" y="142925"/>
                  </a:lnTo>
                  <a:lnTo>
                    <a:pt x="5842" y="147269"/>
                  </a:lnTo>
                  <a:lnTo>
                    <a:pt x="5181" y="148412"/>
                  </a:lnTo>
                  <a:lnTo>
                    <a:pt x="4953" y="149771"/>
                  </a:lnTo>
                  <a:lnTo>
                    <a:pt x="5664" y="153479"/>
                  </a:lnTo>
                  <a:lnTo>
                    <a:pt x="6794" y="153708"/>
                  </a:lnTo>
                  <a:lnTo>
                    <a:pt x="9956" y="148234"/>
                  </a:lnTo>
                  <a:lnTo>
                    <a:pt x="10185" y="146875"/>
                  </a:lnTo>
                  <a:close/>
                </a:path>
                <a:path w="234950" h="217170">
                  <a:moveTo>
                    <a:pt x="12128" y="82054"/>
                  </a:moveTo>
                  <a:lnTo>
                    <a:pt x="3746" y="88023"/>
                  </a:lnTo>
                  <a:lnTo>
                    <a:pt x="3441" y="88785"/>
                  </a:lnTo>
                  <a:lnTo>
                    <a:pt x="4267" y="89573"/>
                  </a:lnTo>
                  <a:lnTo>
                    <a:pt x="9855" y="86601"/>
                  </a:lnTo>
                  <a:lnTo>
                    <a:pt x="10756" y="85572"/>
                  </a:lnTo>
                  <a:lnTo>
                    <a:pt x="12128" y="82054"/>
                  </a:lnTo>
                  <a:close/>
                </a:path>
                <a:path w="234950" h="217170">
                  <a:moveTo>
                    <a:pt x="12496" y="154292"/>
                  </a:moveTo>
                  <a:lnTo>
                    <a:pt x="11531" y="150634"/>
                  </a:lnTo>
                  <a:lnTo>
                    <a:pt x="10401" y="150482"/>
                  </a:lnTo>
                  <a:lnTo>
                    <a:pt x="8204" y="154978"/>
                  </a:lnTo>
                  <a:lnTo>
                    <a:pt x="7620" y="156171"/>
                  </a:lnTo>
                  <a:lnTo>
                    <a:pt x="7493" y="157530"/>
                  </a:lnTo>
                  <a:lnTo>
                    <a:pt x="8458" y="161188"/>
                  </a:lnTo>
                  <a:lnTo>
                    <a:pt x="9613" y="161340"/>
                  </a:lnTo>
                  <a:lnTo>
                    <a:pt x="12382" y="155638"/>
                  </a:lnTo>
                  <a:lnTo>
                    <a:pt x="12496" y="154292"/>
                  </a:lnTo>
                  <a:close/>
                </a:path>
                <a:path w="234950" h="217170">
                  <a:moveTo>
                    <a:pt x="14833" y="74790"/>
                  </a:moveTo>
                  <a:lnTo>
                    <a:pt x="6057" y="80162"/>
                  </a:lnTo>
                  <a:lnTo>
                    <a:pt x="5689" y="80899"/>
                  </a:lnTo>
                  <a:lnTo>
                    <a:pt x="6464" y="81749"/>
                  </a:lnTo>
                  <a:lnTo>
                    <a:pt x="7213" y="81432"/>
                  </a:lnTo>
                  <a:lnTo>
                    <a:pt x="12255" y="79171"/>
                  </a:lnTo>
                  <a:lnTo>
                    <a:pt x="13220" y="78219"/>
                  </a:lnTo>
                  <a:lnTo>
                    <a:pt x="14465" y="75552"/>
                  </a:lnTo>
                  <a:lnTo>
                    <a:pt x="14833" y="74790"/>
                  </a:lnTo>
                  <a:close/>
                </a:path>
                <a:path w="234950" h="217170">
                  <a:moveTo>
                    <a:pt x="15354" y="161518"/>
                  </a:moveTo>
                  <a:lnTo>
                    <a:pt x="14135" y="157924"/>
                  </a:lnTo>
                  <a:lnTo>
                    <a:pt x="12992" y="157848"/>
                  </a:lnTo>
                  <a:lnTo>
                    <a:pt x="11112" y="162496"/>
                  </a:lnTo>
                  <a:lnTo>
                    <a:pt x="10617" y="163728"/>
                  </a:lnTo>
                  <a:lnTo>
                    <a:pt x="10591" y="165087"/>
                  </a:lnTo>
                  <a:lnTo>
                    <a:pt x="11023" y="166382"/>
                  </a:lnTo>
                  <a:lnTo>
                    <a:pt x="11823" y="168668"/>
                  </a:lnTo>
                  <a:lnTo>
                    <a:pt x="12966" y="168744"/>
                  </a:lnTo>
                  <a:lnTo>
                    <a:pt x="14846" y="164109"/>
                  </a:lnTo>
                  <a:lnTo>
                    <a:pt x="15328" y="162877"/>
                  </a:lnTo>
                  <a:lnTo>
                    <a:pt x="15354" y="161518"/>
                  </a:lnTo>
                  <a:close/>
                </a:path>
                <a:path w="234950" h="217170">
                  <a:moveTo>
                    <a:pt x="18046" y="67741"/>
                  </a:moveTo>
                  <a:lnTo>
                    <a:pt x="17335" y="66840"/>
                  </a:lnTo>
                  <a:lnTo>
                    <a:pt x="16598" y="67132"/>
                  </a:lnTo>
                  <a:lnTo>
                    <a:pt x="12636" y="68554"/>
                  </a:lnTo>
                  <a:lnTo>
                    <a:pt x="11391" y="68999"/>
                  </a:lnTo>
                  <a:lnTo>
                    <a:pt x="10363" y="69900"/>
                  </a:lnTo>
                  <a:lnTo>
                    <a:pt x="8902" y="72478"/>
                  </a:lnTo>
                  <a:lnTo>
                    <a:pt x="8509" y="73215"/>
                  </a:lnTo>
                  <a:lnTo>
                    <a:pt x="9207" y="74117"/>
                  </a:lnTo>
                  <a:lnTo>
                    <a:pt x="13906" y="72390"/>
                  </a:lnTo>
                  <a:lnTo>
                    <a:pt x="15176" y="71958"/>
                  </a:lnTo>
                  <a:lnTo>
                    <a:pt x="16217" y="71056"/>
                  </a:lnTo>
                  <a:lnTo>
                    <a:pt x="16865" y="69862"/>
                  </a:lnTo>
                  <a:lnTo>
                    <a:pt x="18046" y="67741"/>
                  </a:lnTo>
                  <a:close/>
                </a:path>
                <a:path w="234950" h="217170">
                  <a:moveTo>
                    <a:pt x="18757" y="169900"/>
                  </a:moveTo>
                  <a:lnTo>
                    <a:pt x="18694" y="168529"/>
                  </a:lnTo>
                  <a:lnTo>
                    <a:pt x="17221" y="165036"/>
                  </a:lnTo>
                  <a:lnTo>
                    <a:pt x="16078" y="165036"/>
                  </a:lnTo>
                  <a:lnTo>
                    <a:pt x="14528" y="169799"/>
                  </a:lnTo>
                  <a:lnTo>
                    <a:pt x="14122" y="171069"/>
                  </a:lnTo>
                  <a:lnTo>
                    <a:pt x="14185" y="172415"/>
                  </a:lnTo>
                  <a:lnTo>
                    <a:pt x="15341" y="175145"/>
                  </a:lnTo>
                  <a:lnTo>
                    <a:pt x="15646" y="175920"/>
                  </a:lnTo>
                  <a:lnTo>
                    <a:pt x="16789" y="175907"/>
                  </a:lnTo>
                  <a:lnTo>
                    <a:pt x="17056" y="175145"/>
                  </a:lnTo>
                  <a:lnTo>
                    <a:pt x="18757" y="169900"/>
                  </a:lnTo>
                  <a:close/>
                </a:path>
                <a:path w="234950" h="217170">
                  <a:moveTo>
                    <a:pt x="21742" y="60934"/>
                  </a:moveTo>
                  <a:lnTo>
                    <a:pt x="21094" y="59982"/>
                  </a:lnTo>
                  <a:lnTo>
                    <a:pt x="16281" y="61366"/>
                  </a:lnTo>
                  <a:lnTo>
                    <a:pt x="15011" y="61722"/>
                  </a:lnTo>
                  <a:lnTo>
                    <a:pt x="13919" y="62547"/>
                  </a:lnTo>
                  <a:lnTo>
                    <a:pt x="11849" y="65709"/>
                  </a:lnTo>
                  <a:lnTo>
                    <a:pt x="12484" y="66662"/>
                  </a:lnTo>
                  <a:lnTo>
                    <a:pt x="18567" y="64922"/>
                  </a:lnTo>
                  <a:lnTo>
                    <a:pt x="19672" y="64096"/>
                  </a:lnTo>
                  <a:lnTo>
                    <a:pt x="21742" y="60934"/>
                  </a:lnTo>
                  <a:close/>
                </a:path>
                <a:path w="234950" h="217170">
                  <a:moveTo>
                    <a:pt x="22656" y="176644"/>
                  </a:moveTo>
                  <a:lnTo>
                    <a:pt x="22504" y="175272"/>
                  </a:lnTo>
                  <a:lnTo>
                    <a:pt x="20789" y="171894"/>
                  </a:lnTo>
                  <a:lnTo>
                    <a:pt x="19646" y="171983"/>
                  </a:lnTo>
                  <a:lnTo>
                    <a:pt x="18440" y="176847"/>
                  </a:lnTo>
                  <a:lnTo>
                    <a:pt x="18122" y="178117"/>
                  </a:lnTo>
                  <a:lnTo>
                    <a:pt x="18288" y="179501"/>
                  </a:lnTo>
                  <a:lnTo>
                    <a:pt x="19989" y="182867"/>
                  </a:lnTo>
                  <a:lnTo>
                    <a:pt x="21132" y="182791"/>
                  </a:lnTo>
                  <a:lnTo>
                    <a:pt x="22352" y="177927"/>
                  </a:lnTo>
                  <a:lnTo>
                    <a:pt x="22656" y="176644"/>
                  </a:lnTo>
                  <a:close/>
                </a:path>
                <a:path w="234950" h="217170">
                  <a:moveTo>
                    <a:pt x="25920" y="54406"/>
                  </a:moveTo>
                  <a:lnTo>
                    <a:pt x="25323" y="53416"/>
                  </a:lnTo>
                  <a:lnTo>
                    <a:pt x="20434" y="54457"/>
                  </a:lnTo>
                  <a:lnTo>
                    <a:pt x="19164" y="54724"/>
                  </a:lnTo>
                  <a:lnTo>
                    <a:pt x="17995" y="55473"/>
                  </a:lnTo>
                  <a:lnTo>
                    <a:pt x="15709" y="58496"/>
                  </a:lnTo>
                  <a:lnTo>
                    <a:pt x="16281" y="59486"/>
                  </a:lnTo>
                  <a:lnTo>
                    <a:pt x="22466" y="58166"/>
                  </a:lnTo>
                  <a:lnTo>
                    <a:pt x="23622" y="57416"/>
                  </a:lnTo>
                  <a:lnTo>
                    <a:pt x="25400" y="55067"/>
                  </a:lnTo>
                  <a:lnTo>
                    <a:pt x="25920" y="54406"/>
                  </a:lnTo>
                  <a:close/>
                </a:path>
                <a:path w="234950" h="217170">
                  <a:moveTo>
                    <a:pt x="27038" y="183108"/>
                  </a:moveTo>
                  <a:lnTo>
                    <a:pt x="26797" y="181762"/>
                  </a:lnTo>
                  <a:lnTo>
                    <a:pt x="24841" y="178511"/>
                  </a:lnTo>
                  <a:lnTo>
                    <a:pt x="23710" y="178676"/>
                  </a:lnTo>
                  <a:lnTo>
                    <a:pt x="23558" y="179463"/>
                  </a:lnTo>
                  <a:lnTo>
                    <a:pt x="22834" y="183603"/>
                  </a:lnTo>
                  <a:lnTo>
                    <a:pt x="22618" y="184912"/>
                  </a:lnTo>
                  <a:lnTo>
                    <a:pt x="22872" y="186258"/>
                  </a:lnTo>
                  <a:lnTo>
                    <a:pt x="24803" y="189496"/>
                  </a:lnTo>
                  <a:lnTo>
                    <a:pt x="25946" y="189331"/>
                  </a:lnTo>
                  <a:lnTo>
                    <a:pt x="26797" y="184404"/>
                  </a:lnTo>
                  <a:lnTo>
                    <a:pt x="27038" y="183108"/>
                  </a:lnTo>
                  <a:close/>
                </a:path>
                <a:path w="234950" h="217170">
                  <a:moveTo>
                    <a:pt x="30518" y="48183"/>
                  </a:moveTo>
                  <a:lnTo>
                    <a:pt x="30022" y="47155"/>
                  </a:lnTo>
                  <a:lnTo>
                    <a:pt x="25057" y="47840"/>
                  </a:lnTo>
                  <a:lnTo>
                    <a:pt x="23736" y="48018"/>
                  </a:lnTo>
                  <a:lnTo>
                    <a:pt x="22555" y="48691"/>
                  </a:lnTo>
                  <a:lnTo>
                    <a:pt x="21640" y="49707"/>
                  </a:lnTo>
                  <a:lnTo>
                    <a:pt x="20066" y="51536"/>
                  </a:lnTo>
                  <a:lnTo>
                    <a:pt x="20561" y="52565"/>
                  </a:lnTo>
                  <a:lnTo>
                    <a:pt x="26835" y="51676"/>
                  </a:lnTo>
                  <a:lnTo>
                    <a:pt x="28028" y="51041"/>
                  </a:lnTo>
                  <a:lnTo>
                    <a:pt x="30518" y="48183"/>
                  </a:lnTo>
                  <a:close/>
                </a:path>
                <a:path w="234950" h="217170">
                  <a:moveTo>
                    <a:pt x="31864" y="189242"/>
                  </a:moveTo>
                  <a:lnTo>
                    <a:pt x="31508" y="187921"/>
                  </a:lnTo>
                  <a:lnTo>
                    <a:pt x="29349" y="184810"/>
                  </a:lnTo>
                  <a:lnTo>
                    <a:pt x="28219" y="185051"/>
                  </a:lnTo>
                  <a:lnTo>
                    <a:pt x="27698" y="190030"/>
                  </a:lnTo>
                  <a:lnTo>
                    <a:pt x="27571" y="191350"/>
                  </a:lnTo>
                  <a:lnTo>
                    <a:pt x="27914" y="192684"/>
                  </a:lnTo>
                  <a:lnTo>
                    <a:pt x="30073" y="195770"/>
                  </a:lnTo>
                  <a:lnTo>
                    <a:pt x="31203" y="195529"/>
                  </a:lnTo>
                  <a:lnTo>
                    <a:pt x="31864" y="189242"/>
                  </a:lnTo>
                  <a:close/>
                </a:path>
                <a:path w="234950" h="217170">
                  <a:moveTo>
                    <a:pt x="35547" y="42291"/>
                  </a:moveTo>
                  <a:lnTo>
                    <a:pt x="35115" y="41236"/>
                  </a:lnTo>
                  <a:lnTo>
                    <a:pt x="30124" y="41579"/>
                  </a:lnTo>
                  <a:lnTo>
                    <a:pt x="28803" y="41681"/>
                  </a:lnTo>
                  <a:lnTo>
                    <a:pt x="27559" y="42240"/>
                  </a:lnTo>
                  <a:lnTo>
                    <a:pt x="24879" y="44919"/>
                  </a:lnTo>
                  <a:lnTo>
                    <a:pt x="25311" y="45974"/>
                  </a:lnTo>
                  <a:lnTo>
                    <a:pt x="30314" y="45618"/>
                  </a:lnTo>
                  <a:lnTo>
                    <a:pt x="31623" y="45542"/>
                  </a:lnTo>
                  <a:lnTo>
                    <a:pt x="32854" y="44958"/>
                  </a:lnTo>
                  <a:lnTo>
                    <a:pt x="33832" y="44005"/>
                  </a:lnTo>
                  <a:lnTo>
                    <a:pt x="35547" y="42291"/>
                  </a:lnTo>
                  <a:close/>
                </a:path>
                <a:path w="234950" h="217170">
                  <a:moveTo>
                    <a:pt x="37096" y="195021"/>
                  </a:moveTo>
                  <a:lnTo>
                    <a:pt x="36664" y="193725"/>
                  </a:lnTo>
                  <a:lnTo>
                    <a:pt x="34277" y="190779"/>
                  </a:lnTo>
                  <a:lnTo>
                    <a:pt x="33185" y="191109"/>
                  </a:lnTo>
                  <a:lnTo>
                    <a:pt x="33007" y="196113"/>
                  </a:lnTo>
                  <a:lnTo>
                    <a:pt x="32969" y="197434"/>
                  </a:lnTo>
                  <a:lnTo>
                    <a:pt x="33401" y="198729"/>
                  </a:lnTo>
                  <a:lnTo>
                    <a:pt x="35775" y="201676"/>
                  </a:lnTo>
                  <a:lnTo>
                    <a:pt x="36880" y="201358"/>
                  </a:lnTo>
                  <a:lnTo>
                    <a:pt x="36893" y="200545"/>
                  </a:lnTo>
                  <a:lnTo>
                    <a:pt x="37096" y="195021"/>
                  </a:lnTo>
                  <a:close/>
                </a:path>
                <a:path w="234950" h="217170">
                  <a:moveTo>
                    <a:pt x="40970" y="36753"/>
                  </a:moveTo>
                  <a:lnTo>
                    <a:pt x="40614" y="35661"/>
                  </a:lnTo>
                  <a:lnTo>
                    <a:pt x="35610" y="35661"/>
                  </a:lnTo>
                  <a:lnTo>
                    <a:pt x="34290" y="35661"/>
                  </a:lnTo>
                  <a:lnTo>
                    <a:pt x="33007" y="36156"/>
                  </a:lnTo>
                  <a:lnTo>
                    <a:pt x="30149" y="38620"/>
                  </a:lnTo>
                  <a:lnTo>
                    <a:pt x="30505" y="39712"/>
                  </a:lnTo>
                  <a:lnTo>
                    <a:pt x="36842" y="39712"/>
                  </a:lnTo>
                  <a:lnTo>
                    <a:pt x="38112" y="39243"/>
                  </a:lnTo>
                  <a:lnTo>
                    <a:pt x="40970" y="36753"/>
                  </a:lnTo>
                  <a:close/>
                </a:path>
                <a:path w="234950" h="217170">
                  <a:moveTo>
                    <a:pt x="42926" y="206768"/>
                  </a:moveTo>
                  <a:lnTo>
                    <a:pt x="42710" y="200456"/>
                  </a:lnTo>
                  <a:lnTo>
                    <a:pt x="42189" y="199186"/>
                  </a:lnTo>
                  <a:lnTo>
                    <a:pt x="39598" y="196405"/>
                  </a:lnTo>
                  <a:lnTo>
                    <a:pt x="38531" y="196799"/>
                  </a:lnTo>
                  <a:lnTo>
                    <a:pt x="38709" y="201815"/>
                  </a:lnTo>
                  <a:lnTo>
                    <a:pt x="38747" y="203136"/>
                  </a:lnTo>
                  <a:lnTo>
                    <a:pt x="39281" y="204393"/>
                  </a:lnTo>
                  <a:lnTo>
                    <a:pt x="41859" y="207162"/>
                  </a:lnTo>
                  <a:lnTo>
                    <a:pt x="42926" y="206768"/>
                  </a:lnTo>
                  <a:close/>
                </a:path>
                <a:path w="234950" h="217170">
                  <a:moveTo>
                    <a:pt x="46774" y="31635"/>
                  </a:moveTo>
                  <a:lnTo>
                    <a:pt x="46494" y="30518"/>
                  </a:lnTo>
                  <a:lnTo>
                    <a:pt x="41503" y="30175"/>
                  </a:lnTo>
                  <a:lnTo>
                    <a:pt x="40182" y="30073"/>
                  </a:lnTo>
                  <a:lnTo>
                    <a:pt x="38862" y="30467"/>
                  </a:lnTo>
                  <a:lnTo>
                    <a:pt x="35839" y="32753"/>
                  </a:lnTo>
                  <a:lnTo>
                    <a:pt x="36131" y="33858"/>
                  </a:lnTo>
                  <a:lnTo>
                    <a:pt x="41109" y="34213"/>
                  </a:lnTo>
                  <a:lnTo>
                    <a:pt x="42443" y="34290"/>
                  </a:lnTo>
                  <a:lnTo>
                    <a:pt x="43751" y="33909"/>
                  </a:lnTo>
                  <a:lnTo>
                    <a:pt x="46774" y="31635"/>
                  </a:lnTo>
                  <a:close/>
                </a:path>
                <a:path w="234950" h="217170">
                  <a:moveTo>
                    <a:pt x="49377" y="211747"/>
                  </a:moveTo>
                  <a:lnTo>
                    <a:pt x="48691" y="205447"/>
                  </a:lnTo>
                  <a:lnTo>
                    <a:pt x="48082" y="204216"/>
                  </a:lnTo>
                  <a:lnTo>
                    <a:pt x="45313" y="201637"/>
                  </a:lnTo>
                  <a:lnTo>
                    <a:pt x="44284" y="202107"/>
                  </a:lnTo>
                  <a:lnTo>
                    <a:pt x="44805" y="207086"/>
                  </a:lnTo>
                  <a:lnTo>
                    <a:pt x="44932" y="208407"/>
                  </a:lnTo>
                  <a:lnTo>
                    <a:pt x="45554" y="209626"/>
                  </a:lnTo>
                  <a:lnTo>
                    <a:pt x="48323" y="212204"/>
                  </a:lnTo>
                  <a:lnTo>
                    <a:pt x="49377" y="211747"/>
                  </a:lnTo>
                  <a:close/>
                </a:path>
                <a:path w="234950" h="217170">
                  <a:moveTo>
                    <a:pt x="52933" y="26898"/>
                  </a:moveTo>
                  <a:lnTo>
                    <a:pt x="52717" y="25781"/>
                  </a:lnTo>
                  <a:lnTo>
                    <a:pt x="47764" y="25082"/>
                  </a:lnTo>
                  <a:lnTo>
                    <a:pt x="46456" y="24892"/>
                  </a:lnTo>
                  <a:lnTo>
                    <a:pt x="45123" y="25196"/>
                  </a:lnTo>
                  <a:lnTo>
                    <a:pt x="41948" y="27254"/>
                  </a:lnTo>
                  <a:lnTo>
                    <a:pt x="42138" y="28384"/>
                  </a:lnTo>
                  <a:lnTo>
                    <a:pt x="42938" y="28511"/>
                  </a:lnTo>
                  <a:lnTo>
                    <a:pt x="47104" y="29070"/>
                  </a:lnTo>
                  <a:lnTo>
                    <a:pt x="48412" y="29273"/>
                  </a:lnTo>
                  <a:lnTo>
                    <a:pt x="49745" y="28968"/>
                  </a:lnTo>
                  <a:lnTo>
                    <a:pt x="50876" y="28219"/>
                  </a:lnTo>
                  <a:lnTo>
                    <a:pt x="52933" y="26898"/>
                  </a:lnTo>
                  <a:close/>
                </a:path>
                <a:path w="234950" h="217170">
                  <a:moveTo>
                    <a:pt x="56121" y="216268"/>
                  </a:moveTo>
                  <a:lnTo>
                    <a:pt x="55016" y="210045"/>
                  </a:lnTo>
                  <a:lnTo>
                    <a:pt x="54317" y="208864"/>
                  </a:lnTo>
                  <a:lnTo>
                    <a:pt x="53276" y="207987"/>
                  </a:lnTo>
                  <a:lnTo>
                    <a:pt x="51371" y="206463"/>
                  </a:lnTo>
                  <a:lnTo>
                    <a:pt x="50380" y="207010"/>
                  </a:lnTo>
                  <a:lnTo>
                    <a:pt x="50507" y="207810"/>
                  </a:lnTo>
                  <a:lnTo>
                    <a:pt x="51244" y="211937"/>
                  </a:lnTo>
                  <a:lnTo>
                    <a:pt x="51473" y="213245"/>
                  </a:lnTo>
                  <a:lnTo>
                    <a:pt x="52184" y="214414"/>
                  </a:lnTo>
                  <a:lnTo>
                    <a:pt x="53225" y="215277"/>
                  </a:lnTo>
                  <a:lnTo>
                    <a:pt x="55118" y="216801"/>
                  </a:lnTo>
                  <a:lnTo>
                    <a:pt x="56121" y="216268"/>
                  </a:lnTo>
                  <a:close/>
                </a:path>
                <a:path w="234950" h="217170">
                  <a:moveTo>
                    <a:pt x="59397" y="22644"/>
                  </a:moveTo>
                  <a:lnTo>
                    <a:pt x="59258" y="21501"/>
                  </a:lnTo>
                  <a:lnTo>
                    <a:pt x="54368" y="20459"/>
                  </a:lnTo>
                  <a:lnTo>
                    <a:pt x="53086" y="20193"/>
                  </a:lnTo>
                  <a:lnTo>
                    <a:pt x="51727" y="20396"/>
                  </a:lnTo>
                  <a:lnTo>
                    <a:pt x="48399" y="22225"/>
                  </a:lnTo>
                  <a:lnTo>
                    <a:pt x="48539" y="23355"/>
                  </a:lnTo>
                  <a:lnTo>
                    <a:pt x="54724" y="24676"/>
                  </a:lnTo>
                  <a:lnTo>
                    <a:pt x="56083" y="24460"/>
                  </a:lnTo>
                  <a:lnTo>
                    <a:pt x="59397" y="22644"/>
                  </a:lnTo>
                  <a:close/>
                </a:path>
                <a:path w="234950" h="217170">
                  <a:moveTo>
                    <a:pt x="66141" y="18821"/>
                  </a:moveTo>
                  <a:lnTo>
                    <a:pt x="66090" y="17678"/>
                  </a:lnTo>
                  <a:lnTo>
                    <a:pt x="61277" y="16294"/>
                  </a:lnTo>
                  <a:lnTo>
                    <a:pt x="60007" y="15938"/>
                  </a:lnTo>
                  <a:lnTo>
                    <a:pt x="58648" y="16040"/>
                  </a:lnTo>
                  <a:lnTo>
                    <a:pt x="55206" y="17640"/>
                  </a:lnTo>
                  <a:lnTo>
                    <a:pt x="55257" y="18783"/>
                  </a:lnTo>
                  <a:lnTo>
                    <a:pt x="60071" y="20167"/>
                  </a:lnTo>
                  <a:lnTo>
                    <a:pt x="61328" y="20510"/>
                  </a:lnTo>
                  <a:lnTo>
                    <a:pt x="62699" y="20408"/>
                  </a:lnTo>
                  <a:lnTo>
                    <a:pt x="63931" y="19824"/>
                  </a:lnTo>
                  <a:lnTo>
                    <a:pt x="65392" y="19177"/>
                  </a:lnTo>
                  <a:lnTo>
                    <a:pt x="66141" y="18821"/>
                  </a:lnTo>
                  <a:close/>
                </a:path>
                <a:path w="234950" h="217170">
                  <a:moveTo>
                    <a:pt x="73164" y="14338"/>
                  </a:moveTo>
                  <a:lnTo>
                    <a:pt x="68453" y="12623"/>
                  </a:lnTo>
                  <a:lnTo>
                    <a:pt x="67208" y="12179"/>
                  </a:lnTo>
                  <a:lnTo>
                    <a:pt x="65836" y="12204"/>
                  </a:lnTo>
                  <a:lnTo>
                    <a:pt x="62306" y="13538"/>
                  </a:lnTo>
                  <a:lnTo>
                    <a:pt x="62280" y="14693"/>
                  </a:lnTo>
                  <a:lnTo>
                    <a:pt x="68211" y="16840"/>
                  </a:lnTo>
                  <a:lnTo>
                    <a:pt x="69596" y="16840"/>
                  </a:lnTo>
                  <a:lnTo>
                    <a:pt x="73126" y="15481"/>
                  </a:lnTo>
                  <a:lnTo>
                    <a:pt x="73164" y="14338"/>
                  </a:lnTo>
                  <a:close/>
                </a:path>
                <a:path w="234950" h="217170">
                  <a:moveTo>
                    <a:pt x="80441" y="11518"/>
                  </a:moveTo>
                  <a:lnTo>
                    <a:pt x="79705" y="11176"/>
                  </a:lnTo>
                  <a:lnTo>
                    <a:pt x="75869" y="9474"/>
                  </a:lnTo>
                  <a:lnTo>
                    <a:pt x="74663" y="8928"/>
                  </a:lnTo>
                  <a:lnTo>
                    <a:pt x="73291" y="8851"/>
                  </a:lnTo>
                  <a:lnTo>
                    <a:pt x="69672" y="9956"/>
                  </a:lnTo>
                  <a:lnTo>
                    <a:pt x="69557" y="11099"/>
                  </a:lnTo>
                  <a:lnTo>
                    <a:pt x="75336" y="13665"/>
                  </a:lnTo>
                  <a:lnTo>
                    <a:pt x="76708" y="13741"/>
                  </a:lnTo>
                  <a:lnTo>
                    <a:pt x="79540" y="12903"/>
                  </a:lnTo>
                  <a:lnTo>
                    <a:pt x="80327" y="12649"/>
                  </a:lnTo>
                  <a:lnTo>
                    <a:pt x="80441" y="11518"/>
                  </a:lnTo>
                  <a:close/>
                </a:path>
                <a:path w="234950" h="217170">
                  <a:moveTo>
                    <a:pt x="87922" y="9182"/>
                  </a:moveTo>
                  <a:lnTo>
                    <a:pt x="83502" y="6832"/>
                  </a:lnTo>
                  <a:lnTo>
                    <a:pt x="82334" y="6197"/>
                  </a:lnTo>
                  <a:lnTo>
                    <a:pt x="80975" y="6032"/>
                  </a:lnTo>
                  <a:lnTo>
                    <a:pt x="78092" y="6705"/>
                  </a:lnTo>
                  <a:lnTo>
                    <a:pt x="77292" y="6870"/>
                  </a:lnTo>
                  <a:lnTo>
                    <a:pt x="77089" y="8001"/>
                  </a:lnTo>
                  <a:lnTo>
                    <a:pt x="82677" y="10972"/>
                  </a:lnTo>
                  <a:lnTo>
                    <a:pt x="84035" y="11150"/>
                  </a:lnTo>
                  <a:lnTo>
                    <a:pt x="87731" y="10312"/>
                  </a:lnTo>
                  <a:lnTo>
                    <a:pt x="87922" y="9182"/>
                  </a:lnTo>
                  <a:close/>
                </a:path>
                <a:path w="234950" h="217170">
                  <a:moveTo>
                    <a:pt x="95529" y="7391"/>
                  </a:moveTo>
                  <a:lnTo>
                    <a:pt x="91287" y="4737"/>
                  </a:lnTo>
                  <a:lnTo>
                    <a:pt x="90170" y="4038"/>
                  </a:lnTo>
                  <a:lnTo>
                    <a:pt x="88823" y="3771"/>
                  </a:lnTo>
                  <a:lnTo>
                    <a:pt x="85090" y="4356"/>
                  </a:lnTo>
                  <a:lnTo>
                    <a:pt x="84810" y="5473"/>
                  </a:lnTo>
                  <a:lnTo>
                    <a:pt x="90182" y="8813"/>
                  </a:lnTo>
                  <a:lnTo>
                    <a:pt x="91528" y="9080"/>
                  </a:lnTo>
                  <a:lnTo>
                    <a:pt x="95262" y="8496"/>
                  </a:lnTo>
                  <a:lnTo>
                    <a:pt x="95529" y="7391"/>
                  </a:lnTo>
                  <a:close/>
                </a:path>
                <a:path w="234950" h="217170">
                  <a:moveTo>
                    <a:pt x="103238" y="6134"/>
                  </a:moveTo>
                  <a:lnTo>
                    <a:pt x="102616" y="5664"/>
                  </a:lnTo>
                  <a:lnTo>
                    <a:pt x="99199" y="3200"/>
                  </a:lnTo>
                  <a:lnTo>
                    <a:pt x="98132" y="2413"/>
                  </a:lnTo>
                  <a:lnTo>
                    <a:pt x="96812" y="2057"/>
                  </a:lnTo>
                  <a:lnTo>
                    <a:pt x="95453" y="2159"/>
                  </a:lnTo>
                  <a:lnTo>
                    <a:pt x="93027" y="2387"/>
                  </a:lnTo>
                  <a:lnTo>
                    <a:pt x="92684" y="3467"/>
                  </a:lnTo>
                  <a:lnTo>
                    <a:pt x="97802" y="7188"/>
                  </a:lnTo>
                  <a:lnTo>
                    <a:pt x="99136" y="7543"/>
                  </a:lnTo>
                  <a:lnTo>
                    <a:pt x="102895" y="7226"/>
                  </a:lnTo>
                  <a:lnTo>
                    <a:pt x="103238" y="6134"/>
                  </a:lnTo>
                  <a:close/>
                </a:path>
                <a:path w="234950" h="217170">
                  <a:moveTo>
                    <a:pt x="111036" y="5410"/>
                  </a:moveTo>
                  <a:lnTo>
                    <a:pt x="107200" y="2197"/>
                  </a:lnTo>
                  <a:lnTo>
                    <a:pt x="106184" y="1358"/>
                  </a:lnTo>
                  <a:lnTo>
                    <a:pt x="104902" y="901"/>
                  </a:lnTo>
                  <a:lnTo>
                    <a:pt x="101104" y="952"/>
                  </a:lnTo>
                  <a:lnTo>
                    <a:pt x="100685" y="2019"/>
                  </a:lnTo>
                  <a:lnTo>
                    <a:pt x="105537" y="6083"/>
                  </a:lnTo>
                  <a:lnTo>
                    <a:pt x="106832" y="6540"/>
                  </a:lnTo>
                  <a:lnTo>
                    <a:pt x="110617" y="6477"/>
                  </a:lnTo>
                  <a:lnTo>
                    <a:pt x="111036" y="5410"/>
                  </a:lnTo>
                  <a:close/>
                </a:path>
                <a:path w="234950" h="217170">
                  <a:moveTo>
                    <a:pt x="118859" y="5245"/>
                  </a:moveTo>
                  <a:lnTo>
                    <a:pt x="115252" y="1765"/>
                  </a:lnTo>
                  <a:lnTo>
                    <a:pt x="114300" y="863"/>
                  </a:lnTo>
                  <a:lnTo>
                    <a:pt x="113055" y="304"/>
                  </a:lnTo>
                  <a:lnTo>
                    <a:pt x="111671" y="241"/>
                  </a:lnTo>
                  <a:lnTo>
                    <a:pt x="110096" y="139"/>
                  </a:lnTo>
                  <a:lnTo>
                    <a:pt x="109270" y="114"/>
                  </a:lnTo>
                  <a:lnTo>
                    <a:pt x="108762" y="1130"/>
                  </a:lnTo>
                  <a:lnTo>
                    <a:pt x="113322" y="5524"/>
                  </a:lnTo>
                  <a:lnTo>
                    <a:pt x="114579" y="6057"/>
                  </a:lnTo>
                  <a:lnTo>
                    <a:pt x="118364" y="6261"/>
                  </a:lnTo>
                  <a:lnTo>
                    <a:pt x="118859" y="5245"/>
                  </a:lnTo>
                  <a:close/>
                </a:path>
                <a:path w="234950" h="217170">
                  <a:moveTo>
                    <a:pt x="126657" y="5626"/>
                  </a:moveTo>
                  <a:lnTo>
                    <a:pt x="122428" y="914"/>
                  </a:lnTo>
                  <a:lnTo>
                    <a:pt x="121208" y="279"/>
                  </a:lnTo>
                  <a:lnTo>
                    <a:pt x="118910" y="0"/>
                  </a:lnTo>
                  <a:lnTo>
                    <a:pt x="117360" y="0"/>
                  </a:lnTo>
                  <a:lnTo>
                    <a:pt x="117233" y="279"/>
                  </a:lnTo>
                  <a:lnTo>
                    <a:pt x="117005" y="914"/>
                  </a:lnTo>
                  <a:lnTo>
                    <a:pt x="117881" y="1892"/>
                  </a:lnTo>
                  <a:lnTo>
                    <a:pt x="121348" y="5626"/>
                  </a:lnTo>
                  <a:lnTo>
                    <a:pt x="122339" y="6134"/>
                  </a:lnTo>
                  <a:lnTo>
                    <a:pt x="123685" y="6311"/>
                  </a:lnTo>
                  <a:lnTo>
                    <a:pt x="125272" y="6489"/>
                  </a:lnTo>
                  <a:lnTo>
                    <a:pt x="126174" y="6489"/>
                  </a:lnTo>
                  <a:lnTo>
                    <a:pt x="126657" y="5626"/>
                  </a:lnTo>
                  <a:close/>
                </a:path>
                <a:path w="234950" h="217170">
                  <a:moveTo>
                    <a:pt x="134442" y="6540"/>
                  </a:moveTo>
                  <a:lnTo>
                    <a:pt x="131356" y="2590"/>
                  </a:lnTo>
                  <a:lnTo>
                    <a:pt x="130543" y="1549"/>
                  </a:lnTo>
                  <a:lnTo>
                    <a:pt x="129374" y="850"/>
                  </a:lnTo>
                  <a:lnTo>
                    <a:pt x="125653" y="114"/>
                  </a:lnTo>
                  <a:lnTo>
                    <a:pt x="125018" y="1066"/>
                  </a:lnTo>
                  <a:lnTo>
                    <a:pt x="128917" y="6045"/>
                  </a:lnTo>
                  <a:lnTo>
                    <a:pt x="130086" y="6756"/>
                  </a:lnTo>
                  <a:lnTo>
                    <a:pt x="133794" y="7480"/>
                  </a:lnTo>
                  <a:lnTo>
                    <a:pt x="134442" y="6540"/>
                  </a:lnTo>
                  <a:close/>
                </a:path>
                <a:path w="234950" h="217170">
                  <a:moveTo>
                    <a:pt x="142125" y="7988"/>
                  </a:moveTo>
                  <a:lnTo>
                    <a:pt x="139319" y="3835"/>
                  </a:lnTo>
                  <a:lnTo>
                    <a:pt x="138582" y="2743"/>
                  </a:lnTo>
                  <a:lnTo>
                    <a:pt x="137464" y="1955"/>
                  </a:lnTo>
                  <a:lnTo>
                    <a:pt x="133807" y="952"/>
                  </a:lnTo>
                  <a:lnTo>
                    <a:pt x="133108" y="1866"/>
                  </a:lnTo>
                  <a:lnTo>
                    <a:pt x="135902" y="6032"/>
                  </a:lnTo>
                  <a:lnTo>
                    <a:pt x="136652" y="7112"/>
                  </a:lnTo>
                  <a:lnTo>
                    <a:pt x="137769" y="7899"/>
                  </a:lnTo>
                  <a:lnTo>
                    <a:pt x="141414" y="8890"/>
                  </a:lnTo>
                  <a:lnTo>
                    <a:pt x="142125" y="7988"/>
                  </a:lnTo>
                  <a:close/>
                </a:path>
                <a:path w="234950" h="217170">
                  <a:moveTo>
                    <a:pt x="149682" y="9994"/>
                  </a:moveTo>
                  <a:lnTo>
                    <a:pt x="147180" y="5651"/>
                  </a:lnTo>
                  <a:lnTo>
                    <a:pt x="146519" y="4508"/>
                  </a:lnTo>
                  <a:lnTo>
                    <a:pt x="145453" y="3644"/>
                  </a:lnTo>
                  <a:lnTo>
                    <a:pt x="141884" y="2400"/>
                  </a:lnTo>
                  <a:lnTo>
                    <a:pt x="141122" y="3251"/>
                  </a:lnTo>
                  <a:lnTo>
                    <a:pt x="144284" y="8724"/>
                  </a:lnTo>
                  <a:lnTo>
                    <a:pt x="145338" y="9613"/>
                  </a:lnTo>
                  <a:lnTo>
                    <a:pt x="148145" y="10566"/>
                  </a:lnTo>
                  <a:lnTo>
                    <a:pt x="148920" y="10845"/>
                  </a:lnTo>
                  <a:lnTo>
                    <a:pt x="149682" y="9994"/>
                  </a:lnTo>
                  <a:close/>
                </a:path>
                <a:path w="234950" h="217170">
                  <a:moveTo>
                    <a:pt x="157086" y="12496"/>
                  </a:moveTo>
                  <a:lnTo>
                    <a:pt x="156743" y="11772"/>
                  </a:lnTo>
                  <a:lnTo>
                    <a:pt x="154889" y="8001"/>
                  </a:lnTo>
                  <a:lnTo>
                    <a:pt x="154317" y="6807"/>
                  </a:lnTo>
                  <a:lnTo>
                    <a:pt x="153314" y="5880"/>
                  </a:lnTo>
                  <a:lnTo>
                    <a:pt x="149834" y="4394"/>
                  </a:lnTo>
                  <a:lnTo>
                    <a:pt x="149009" y="5194"/>
                  </a:lnTo>
                  <a:lnTo>
                    <a:pt x="151206" y="9677"/>
                  </a:lnTo>
                  <a:lnTo>
                    <a:pt x="151777" y="10883"/>
                  </a:lnTo>
                  <a:lnTo>
                    <a:pt x="152781" y="11811"/>
                  </a:lnTo>
                  <a:lnTo>
                    <a:pt x="156260" y="13296"/>
                  </a:lnTo>
                  <a:lnTo>
                    <a:pt x="157086" y="12496"/>
                  </a:lnTo>
                  <a:close/>
                </a:path>
                <a:path w="234950" h="217170">
                  <a:moveTo>
                    <a:pt x="164312" y="15532"/>
                  </a:moveTo>
                  <a:lnTo>
                    <a:pt x="162433" y="10883"/>
                  </a:lnTo>
                  <a:lnTo>
                    <a:pt x="161925" y="9652"/>
                  </a:lnTo>
                  <a:lnTo>
                    <a:pt x="161010" y="8648"/>
                  </a:lnTo>
                  <a:lnTo>
                    <a:pt x="157632" y="6921"/>
                  </a:lnTo>
                  <a:lnTo>
                    <a:pt x="156768" y="7670"/>
                  </a:lnTo>
                  <a:lnTo>
                    <a:pt x="159143" y="13538"/>
                  </a:lnTo>
                  <a:lnTo>
                    <a:pt x="160070" y="14541"/>
                  </a:lnTo>
                  <a:lnTo>
                    <a:pt x="163436" y="16256"/>
                  </a:lnTo>
                  <a:lnTo>
                    <a:pt x="164312" y="15532"/>
                  </a:lnTo>
                  <a:close/>
                </a:path>
                <a:path w="234950" h="217170">
                  <a:moveTo>
                    <a:pt x="171297" y="19037"/>
                  </a:moveTo>
                  <a:lnTo>
                    <a:pt x="169748" y="14274"/>
                  </a:lnTo>
                  <a:lnTo>
                    <a:pt x="169341" y="13017"/>
                  </a:lnTo>
                  <a:lnTo>
                    <a:pt x="168478" y="11950"/>
                  </a:lnTo>
                  <a:lnTo>
                    <a:pt x="167322" y="11239"/>
                  </a:lnTo>
                  <a:lnTo>
                    <a:pt x="165950" y="10426"/>
                  </a:lnTo>
                  <a:lnTo>
                    <a:pt x="165252" y="9994"/>
                  </a:lnTo>
                  <a:lnTo>
                    <a:pt x="170370" y="19710"/>
                  </a:lnTo>
                  <a:lnTo>
                    <a:pt x="171297" y="19037"/>
                  </a:lnTo>
                  <a:close/>
                </a:path>
                <a:path w="234950" h="217170">
                  <a:moveTo>
                    <a:pt x="178003" y="23037"/>
                  </a:moveTo>
                  <a:lnTo>
                    <a:pt x="172605" y="13601"/>
                  </a:lnTo>
                  <a:lnTo>
                    <a:pt x="171627" y="14198"/>
                  </a:lnTo>
                  <a:lnTo>
                    <a:pt x="173151" y="20332"/>
                  </a:lnTo>
                  <a:lnTo>
                    <a:pt x="173951" y="21463"/>
                  </a:lnTo>
                  <a:lnTo>
                    <a:pt x="177050" y="23647"/>
                  </a:lnTo>
                  <a:lnTo>
                    <a:pt x="178003" y="23037"/>
                  </a:lnTo>
                  <a:close/>
                </a:path>
                <a:path w="234950" h="217170">
                  <a:moveTo>
                    <a:pt x="184442" y="27495"/>
                  </a:moveTo>
                  <a:lnTo>
                    <a:pt x="183578" y="22555"/>
                  </a:lnTo>
                  <a:lnTo>
                    <a:pt x="183337" y="21259"/>
                  </a:lnTo>
                  <a:lnTo>
                    <a:pt x="182638" y="20078"/>
                  </a:lnTo>
                  <a:lnTo>
                    <a:pt x="179705" y="17678"/>
                  </a:lnTo>
                  <a:lnTo>
                    <a:pt x="178701" y="18224"/>
                  </a:lnTo>
                  <a:lnTo>
                    <a:pt x="179793" y="24460"/>
                  </a:lnTo>
                  <a:lnTo>
                    <a:pt x="180505" y="25641"/>
                  </a:lnTo>
                  <a:lnTo>
                    <a:pt x="181546" y="26504"/>
                  </a:lnTo>
                  <a:lnTo>
                    <a:pt x="183438" y="28028"/>
                  </a:lnTo>
                  <a:lnTo>
                    <a:pt x="184442" y="27495"/>
                  </a:lnTo>
                  <a:close/>
                </a:path>
                <a:path w="234950" h="217170">
                  <a:moveTo>
                    <a:pt x="190525" y="32385"/>
                  </a:moveTo>
                  <a:lnTo>
                    <a:pt x="190017" y="27406"/>
                  </a:lnTo>
                  <a:lnTo>
                    <a:pt x="189890" y="26085"/>
                  </a:lnTo>
                  <a:lnTo>
                    <a:pt x="189280" y="24866"/>
                  </a:lnTo>
                  <a:lnTo>
                    <a:pt x="188277" y="23952"/>
                  </a:lnTo>
                  <a:lnTo>
                    <a:pt x="186499" y="22288"/>
                  </a:lnTo>
                  <a:lnTo>
                    <a:pt x="185445" y="22758"/>
                  </a:lnTo>
                  <a:lnTo>
                    <a:pt x="186118" y="29044"/>
                  </a:lnTo>
                  <a:lnTo>
                    <a:pt x="186740" y="30276"/>
                  </a:lnTo>
                  <a:lnTo>
                    <a:pt x="189509" y="32854"/>
                  </a:lnTo>
                  <a:lnTo>
                    <a:pt x="190525" y="32385"/>
                  </a:lnTo>
                  <a:close/>
                </a:path>
                <a:path w="234950" h="217170">
                  <a:moveTo>
                    <a:pt x="196291" y="37693"/>
                  </a:moveTo>
                  <a:lnTo>
                    <a:pt x="196113" y="32677"/>
                  </a:lnTo>
                  <a:lnTo>
                    <a:pt x="196075" y="31356"/>
                  </a:lnTo>
                  <a:lnTo>
                    <a:pt x="195529" y="30099"/>
                  </a:lnTo>
                  <a:lnTo>
                    <a:pt x="194614" y="29095"/>
                  </a:lnTo>
                  <a:lnTo>
                    <a:pt x="192963" y="27330"/>
                  </a:lnTo>
                  <a:lnTo>
                    <a:pt x="191884" y="27724"/>
                  </a:lnTo>
                  <a:lnTo>
                    <a:pt x="191922" y="28524"/>
                  </a:lnTo>
                  <a:lnTo>
                    <a:pt x="192049" y="32727"/>
                  </a:lnTo>
                  <a:lnTo>
                    <a:pt x="192112" y="34036"/>
                  </a:lnTo>
                  <a:lnTo>
                    <a:pt x="192633" y="35306"/>
                  </a:lnTo>
                  <a:lnTo>
                    <a:pt x="195211" y="38087"/>
                  </a:lnTo>
                  <a:lnTo>
                    <a:pt x="196291" y="37693"/>
                  </a:lnTo>
                  <a:close/>
                </a:path>
                <a:path w="234950" h="217170">
                  <a:moveTo>
                    <a:pt x="201866" y="37045"/>
                  </a:moveTo>
                  <a:lnTo>
                    <a:pt x="201422" y="35750"/>
                  </a:lnTo>
                  <a:lnTo>
                    <a:pt x="199047" y="32804"/>
                  </a:lnTo>
                  <a:lnTo>
                    <a:pt x="197942" y="33121"/>
                  </a:lnTo>
                  <a:lnTo>
                    <a:pt x="197929" y="33934"/>
                  </a:lnTo>
                  <a:lnTo>
                    <a:pt x="197726" y="39458"/>
                  </a:lnTo>
                  <a:lnTo>
                    <a:pt x="198158" y="40741"/>
                  </a:lnTo>
                  <a:lnTo>
                    <a:pt x="199034" y="41795"/>
                  </a:lnTo>
                  <a:lnTo>
                    <a:pt x="200545" y="43688"/>
                  </a:lnTo>
                  <a:lnTo>
                    <a:pt x="201637" y="43370"/>
                  </a:lnTo>
                  <a:lnTo>
                    <a:pt x="201815" y="38366"/>
                  </a:lnTo>
                  <a:lnTo>
                    <a:pt x="201866" y="37045"/>
                  </a:lnTo>
                  <a:close/>
                </a:path>
                <a:path w="234950" h="217170">
                  <a:moveTo>
                    <a:pt x="204673" y="195859"/>
                  </a:moveTo>
                  <a:lnTo>
                    <a:pt x="204304" y="194767"/>
                  </a:lnTo>
                  <a:lnTo>
                    <a:pt x="197980" y="194767"/>
                  </a:lnTo>
                  <a:lnTo>
                    <a:pt x="196697" y="195249"/>
                  </a:lnTo>
                  <a:lnTo>
                    <a:pt x="193827" y="197726"/>
                  </a:lnTo>
                  <a:lnTo>
                    <a:pt x="194195" y="198818"/>
                  </a:lnTo>
                  <a:lnTo>
                    <a:pt x="199199" y="198818"/>
                  </a:lnTo>
                  <a:lnTo>
                    <a:pt x="200520" y="198818"/>
                  </a:lnTo>
                  <a:lnTo>
                    <a:pt x="201803" y="198335"/>
                  </a:lnTo>
                  <a:lnTo>
                    <a:pt x="204025" y="196392"/>
                  </a:lnTo>
                  <a:lnTo>
                    <a:pt x="204673" y="195859"/>
                  </a:lnTo>
                  <a:close/>
                </a:path>
                <a:path w="234950" h="217170">
                  <a:moveTo>
                    <a:pt x="207238" y="43129"/>
                  </a:moveTo>
                  <a:lnTo>
                    <a:pt x="206908" y="41808"/>
                  </a:lnTo>
                  <a:lnTo>
                    <a:pt x="205206" y="39395"/>
                  </a:lnTo>
                  <a:lnTo>
                    <a:pt x="204749" y="38709"/>
                  </a:lnTo>
                  <a:lnTo>
                    <a:pt x="203606" y="38950"/>
                  </a:lnTo>
                  <a:lnTo>
                    <a:pt x="202958" y="45237"/>
                  </a:lnTo>
                  <a:lnTo>
                    <a:pt x="203301" y="46570"/>
                  </a:lnTo>
                  <a:lnTo>
                    <a:pt x="205460" y="49669"/>
                  </a:lnTo>
                  <a:lnTo>
                    <a:pt x="206603" y="49428"/>
                  </a:lnTo>
                  <a:lnTo>
                    <a:pt x="207111" y="44450"/>
                  </a:lnTo>
                  <a:lnTo>
                    <a:pt x="207238" y="43129"/>
                  </a:lnTo>
                  <a:close/>
                </a:path>
                <a:path w="234950" h="217170">
                  <a:moveTo>
                    <a:pt x="209943" y="189572"/>
                  </a:moveTo>
                  <a:lnTo>
                    <a:pt x="209511" y="188518"/>
                  </a:lnTo>
                  <a:lnTo>
                    <a:pt x="204508" y="188874"/>
                  </a:lnTo>
                  <a:lnTo>
                    <a:pt x="203200" y="188950"/>
                  </a:lnTo>
                  <a:lnTo>
                    <a:pt x="201968" y="189534"/>
                  </a:lnTo>
                  <a:lnTo>
                    <a:pt x="200990" y="190487"/>
                  </a:lnTo>
                  <a:lnTo>
                    <a:pt x="199275" y="192201"/>
                  </a:lnTo>
                  <a:lnTo>
                    <a:pt x="199720" y="193255"/>
                  </a:lnTo>
                  <a:lnTo>
                    <a:pt x="204698" y="192913"/>
                  </a:lnTo>
                  <a:lnTo>
                    <a:pt x="206019" y="192811"/>
                  </a:lnTo>
                  <a:lnTo>
                    <a:pt x="207264" y="192252"/>
                  </a:lnTo>
                  <a:lnTo>
                    <a:pt x="209943" y="189572"/>
                  </a:lnTo>
                  <a:close/>
                </a:path>
                <a:path w="234950" h="217170">
                  <a:moveTo>
                    <a:pt x="212204" y="49580"/>
                  </a:moveTo>
                  <a:lnTo>
                    <a:pt x="211937" y="48234"/>
                  </a:lnTo>
                  <a:lnTo>
                    <a:pt x="210007" y="44996"/>
                  </a:lnTo>
                  <a:lnTo>
                    <a:pt x="208864" y="45161"/>
                  </a:lnTo>
                  <a:lnTo>
                    <a:pt x="208013" y="50088"/>
                  </a:lnTo>
                  <a:lnTo>
                    <a:pt x="207772" y="51384"/>
                  </a:lnTo>
                  <a:lnTo>
                    <a:pt x="208026" y="52730"/>
                  </a:lnTo>
                  <a:lnTo>
                    <a:pt x="209969" y="55981"/>
                  </a:lnTo>
                  <a:lnTo>
                    <a:pt x="211099" y="55816"/>
                  </a:lnTo>
                  <a:lnTo>
                    <a:pt x="211975" y="50888"/>
                  </a:lnTo>
                  <a:lnTo>
                    <a:pt x="212204" y="49580"/>
                  </a:lnTo>
                  <a:close/>
                </a:path>
                <a:path w="234950" h="217170">
                  <a:moveTo>
                    <a:pt x="214769" y="182956"/>
                  </a:moveTo>
                  <a:lnTo>
                    <a:pt x="214274" y="181914"/>
                  </a:lnTo>
                  <a:lnTo>
                    <a:pt x="213474" y="182041"/>
                  </a:lnTo>
                  <a:lnTo>
                    <a:pt x="208000" y="182803"/>
                  </a:lnTo>
                  <a:lnTo>
                    <a:pt x="206806" y="183451"/>
                  </a:lnTo>
                  <a:lnTo>
                    <a:pt x="204304" y="186309"/>
                  </a:lnTo>
                  <a:lnTo>
                    <a:pt x="204812" y="187337"/>
                  </a:lnTo>
                  <a:lnTo>
                    <a:pt x="214223" y="183565"/>
                  </a:lnTo>
                  <a:lnTo>
                    <a:pt x="214769" y="182956"/>
                  </a:lnTo>
                  <a:close/>
                </a:path>
                <a:path w="234950" h="217170">
                  <a:moveTo>
                    <a:pt x="216700" y="56375"/>
                  </a:moveTo>
                  <a:lnTo>
                    <a:pt x="216535" y="54991"/>
                  </a:lnTo>
                  <a:lnTo>
                    <a:pt x="214833" y="51625"/>
                  </a:lnTo>
                  <a:lnTo>
                    <a:pt x="213690" y="51701"/>
                  </a:lnTo>
                  <a:lnTo>
                    <a:pt x="212153" y="57848"/>
                  </a:lnTo>
                  <a:lnTo>
                    <a:pt x="212318" y="59220"/>
                  </a:lnTo>
                  <a:lnTo>
                    <a:pt x="214033" y="62598"/>
                  </a:lnTo>
                  <a:lnTo>
                    <a:pt x="215176" y="62509"/>
                  </a:lnTo>
                  <a:lnTo>
                    <a:pt x="216382" y="57645"/>
                  </a:lnTo>
                  <a:lnTo>
                    <a:pt x="216700" y="56375"/>
                  </a:lnTo>
                  <a:close/>
                </a:path>
                <a:path w="234950" h="217170">
                  <a:moveTo>
                    <a:pt x="219113" y="176009"/>
                  </a:moveTo>
                  <a:lnTo>
                    <a:pt x="218541" y="175018"/>
                  </a:lnTo>
                  <a:lnTo>
                    <a:pt x="212344" y="176326"/>
                  </a:lnTo>
                  <a:lnTo>
                    <a:pt x="211188" y="177088"/>
                  </a:lnTo>
                  <a:lnTo>
                    <a:pt x="208902" y="180086"/>
                  </a:lnTo>
                  <a:lnTo>
                    <a:pt x="209486" y="181089"/>
                  </a:lnTo>
                  <a:lnTo>
                    <a:pt x="210273" y="180911"/>
                  </a:lnTo>
                  <a:lnTo>
                    <a:pt x="214388" y="180047"/>
                  </a:lnTo>
                  <a:lnTo>
                    <a:pt x="215671" y="179768"/>
                  </a:lnTo>
                  <a:lnTo>
                    <a:pt x="216827" y="179019"/>
                  </a:lnTo>
                  <a:lnTo>
                    <a:pt x="219113" y="176009"/>
                  </a:lnTo>
                  <a:close/>
                </a:path>
                <a:path w="234950" h="217170">
                  <a:moveTo>
                    <a:pt x="220700" y="63423"/>
                  </a:moveTo>
                  <a:lnTo>
                    <a:pt x="220637" y="62064"/>
                  </a:lnTo>
                  <a:lnTo>
                    <a:pt x="219163" y="58572"/>
                  </a:lnTo>
                  <a:lnTo>
                    <a:pt x="218020" y="58572"/>
                  </a:lnTo>
                  <a:lnTo>
                    <a:pt x="216065" y="64592"/>
                  </a:lnTo>
                  <a:lnTo>
                    <a:pt x="216128" y="65951"/>
                  </a:lnTo>
                  <a:lnTo>
                    <a:pt x="216649" y="67221"/>
                  </a:lnTo>
                  <a:lnTo>
                    <a:pt x="217601" y="69443"/>
                  </a:lnTo>
                  <a:lnTo>
                    <a:pt x="218744" y="69430"/>
                  </a:lnTo>
                  <a:lnTo>
                    <a:pt x="220294" y="64681"/>
                  </a:lnTo>
                  <a:lnTo>
                    <a:pt x="220700" y="63423"/>
                  </a:lnTo>
                  <a:close/>
                </a:path>
                <a:path w="234950" h="217170">
                  <a:moveTo>
                    <a:pt x="222973" y="168783"/>
                  </a:moveTo>
                  <a:lnTo>
                    <a:pt x="213080" y="173558"/>
                  </a:lnTo>
                  <a:lnTo>
                    <a:pt x="213715" y="174510"/>
                  </a:lnTo>
                  <a:lnTo>
                    <a:pt x="218528" y="173126"/>
                  </a:lnTo>
                  <a:lnTo>
                    <a:pt x="219798" y="172770"/>
                  </a:lnTo>
                  <a:lnTo>
                    <a:pt x="220903" y="171945"/>
                  </a:lnTo>
                  <a:lnTo>
                    <a:pt x="222973" y="168783"/>
                  </a:lnTo>
                  <a:close/>
                </a:path>
                <a:path w="234950" h="217170">
                  <a:moveTo>
                    <a:pt x="224231" y="69392"/>
                  </a:moveTo>
                  <a:lnTo>
                    <a:pt x="223812" y="68097"/>
                  </a:lnTo>
                  <a:lnTo>
                    <a:pt x="223024" y="65811"/>
                  </a:lnTo>
                  <a:lnTo>
                    <a:pt x="221869" y="65735"/>
                  </a:lnTo>
                  <a:lnTo>
                    <a:pt x="219989" y="70370"/>
                  </a:lnTo>
                  <a:lnTo>
                    <a:pt x="219506" y="71602"/>
                  </a:lnTo>
                  <a:lnTo>
                    <a:pt x="219468" y="72961"/>
                  </a:lnTo>
                  <a:lnTo>
                    <a:pt x="220446" y="75755"/>
                  </a:lnTo>
                  <a:lnTo>
                    <a:pt x="220700" y="76555"/>
                  </a:lnTo>
                  <a:lnTo>
                    <a:pt x="221843" y="76631"/>
                  </a:lnTo>
                  <a:lnTo>
                    <a:pt x="223723" y="71983"/>
                  </a:lnTo>
                  <a:lnTo>
                    <a:pt x="224218" y="70764"/>
                  </a:lnTo>
                  <a:lnTo>
                    <a:pt x="224231" y="69392"/>
                  </a:lnTo>
                  <a:close/>
                </a:path>
                <a:path w="234950" h="217170">
                  <a:moveTo>
                    <a:pt x="226314" y="161277"/>
                  </a:moveTo>
                  <a:lnTo>
                    <a:pt x="225615" y="160375"/>
                  </a:lnTo>
                  <a:lnTo>
                    <a:pt x="219646" y="162547"/>
                  </a:lnTo>
                  <a:lnTo>
                    <a:pt x="218605" y="163423"/>
                  </a:lnTo>
                  <a:lnTo>
                    <a:pt x="217957" y="164617"/>
                  </a:lnTo>
                  <a:lnTo>
                    <a:pt x="216776" y="166738"/>
                  </a:lnTo>
                  <a:lnTo>
                    <a:pt x="217487" y="167640"/>
                  </a:lnTo>
                  <a:lnTo>
                    <a:pt x="222186" y="165925"/>
                  </a:lnTo>
                  <a:lnTo>
                    <a:pt x="223431" y="165481"/>
                  </a:lnTo>
                  <a:lnTo>
                    <a:pt x="224472" y="164579"/>
                  </a:lnTo>
                  <a:lnTo>
                    <a:pt x="225920" y="162013"/>
                  </a:lnTo>
                  <a:lnTo>
                    <a:pt x="226314" y="161277"/>
                  </a:lnTo>
                  <a:close/>
                </a:path>
                <a:path w="234950" h="217170">
                  <a:moveTo>
                    <a:pt x="227330" y="76962"/>
                  </a:moveTo>
                  <a:lnTo>
                    <a:pt x="226352" y="73317"/>
                  </a:lnTo>
                  <a:lnTo>
                    <a:pt x="225209" y="73152"/>
                  </a:lnTo>
                  <a:lnTo>
                    <a:pt x="222440" y="78841"/>
                  </a:lnTo>
                  <a:lnTo>
                    <a:pt x="222326" y="80200"/>
                  </a:lnTo>
                  <a:lnTo>
                    <a:pt x="222656" y="81521"/>
                  </a:lnTo>
                  <a:lnTo>
                    <a:pt x="223088" y="83058"/>
                  </a:lnTo>
                  <a:lnTo>
                    <a:pt x="223278" y="83858"/>
                  </a:lnTo>
                  <a:lnTo>
                    <a:pt x="224421" y="84010"/>
                  </a:lnTo>
                  <a:lnTo>
                    <a:pt x="226618" y="79514"/>
                  </a:lnTo>
                  <a:lnTo>
                    <a:pt x="227190" y="78320"/>
                  </a:lnTo>
                  <a:lnTo>
                    <a:pt x="227330" y="76962"/>
                  </a:lnTo>
                  <a:close/>
                </a:path>
                <a:path w="234950" h="217170">
                  <a:moveTo>
                    <a:pt x="229120" y="153581"/>
                  </a:moveTo>
                  <a:lnTo>
                    <a:pt x="228346" y="152730"/>
                  </a:lnTo>
                  <a:lnTo>
                    <a:pt x="222554" y="155308"/>
                  </a:lnTo>
                  <a:lnTo>
                    <a:pt x="221589" y="156260"/>
                  </a:lnTo>
                  <a:lnTo>
                    <a:pt x="219976" y="159689"/>
                  </a:lnTo>
                  <a:lnTo>
                    <a:pt x="220751" y="160540"/>
                  </a:lnTo>
                  <a:lnTo>
                    <a:pt x="225323" y="158496"/>
                  </a:lnTo>
                  <a:lnTo>
                    <a:pt x="226517" y="157962"/>
                  </a:lnTo>
                  <a:lnTo>
                    <a:pt x="227507" y="156997"/>
                  </a:lnTo>
                  <a:lnTo>
                    <a:pt x="228752" y="154317"/>
                  </a:lnTo>
                  <a:lnTo>
                    <a:pt x="229120" y="153581"/>
                  </a:lnTo>
                  <a:close/>
                </a:path>
                <a:path w="234950" h="217170">
                  <a:moveTo>
                    <a:pt x="229870" y="84721"/>
                  </a:moveTo>
                  <a:lnTo>
                    <a:pt x="229158" y="81013"/>
                  </a:lnTo>
                  <a:lnTo>
                    <a:pt x="228015" y="80772"/>
                  </a:lnTo>
                  <a:lnTo>
                    <a:pt x="224866" y="86258"/>
                  </a:lnTo>
                  <a:lnTo>
                    <a:pt x="224637" y="87604"/>
                  </a:lnTo>
                  <a:lnTo>
                    <a:pt x="225361" y="91325"/>
                  </a:lnTo>
                  <a:lnTo>
                    <a:pt x="226479" y="91567"/>
                  </a:lnTo>
                  <a:lnTo>
                    <a:pt x="228981" y="87223"/>
                  </a:lnTo>
                  <a:lnTo>
                    <a:pt x="229641" y="86080"/>
                  </a:lnTo>
                  <a:lnTo>
                    <a:pt x="229870" y="84721"/>
                  </a:lnTo>
                  <a:close/>
                </a:path>
                <a:path w="234950" h="217170">
                  <a:moveTo>
                    <a:pt x="231381" y="145694"/>
                  </a:moveTo>
                  <a:lnTo>
                    <a:pt x="230555" y="144907"/>
                  </a:lnTo>
                  <a:lnTo>
                    <a:pt x="224967" y="147878"/>
                  </a:lnTo>
                  <a:lnTo>
                    <a:pt x="224066" y="148907"/>
                  </a:lnTo>
                  <a:lnTo>
                    <a:pt x="222694" y="152425"/>
                  </a:lnTo>
                  <a:lnTo>
                    <a:pt x="223532" y="153225"/>
                  </a:lnTo>
                  <a:lnTo>
                    <a:pt x="227952" y="150876"/>
                  </a:lnTo>
                  <a:lnTo>
                    <a:pt x="229120" y="150253"/>
                  </a:lnTo>
                  <a:lnTo>
                    <a:pt x="230022" y="149225"/>
                  </a:lnTo>
                  <a:lnTo>
                    <a:pt x="231381" y="145694"/>
                  </a:lnTo>
                  <a:close/>
                </a:path>
                <a:path w="234950" h="217170">
                  <a:moveTo>
                    <a:pt x="231851" y="92646"/>
                  </a:moveTo>
                  <a:lnTo>
                    <a:pt x="231406" y="88887"/>
                  </a:lnTo>
                  <a:lnTo>
                    <a:pt x="230314" y="88569"/>
                  </a:lnTo>
                  <a:lnTo>
                    <a:pt x="226771" y="93814"/>
                  </a:lnTo>
                  <a:lnTo>
                    <a:pt x="226453" y="95148"/>
                  </a:lnTo>
                  <a:lnTo>
                    <a:pt x="226898" y="98907"/>
                  </a:lnTo>
                  <a:lnTo>
                    <a:pt x="228003" y="99225"/>
                  </a:lnTo>
                  <a:lnTo>
                    <a:pt x="230809" y="95072"/>
                  </a:lnTo>
                  <a:lnTo>
                    <a:pt x="231533" y="93980"/>
                  </a:lnTo>
                  <a:lnTo>
                    <a:pt x="231851" y="92646"/>
                  </a:lnTo>
                  <a:close/>
                </a:path>
                <a:path w="234950" h="217170">
                  <a:moveTo>
                    <a:pt x="233083" y="137680"/>
                  </a:moveTo>
                  <a:lnTo>
                    <a:pt x="232206" y="136956"/>
                  </a:lnTo>
                  <a:lnTo>
                    <a:pt x="227965" y="139598"/>
                  </a:lnTo>
                  <a:lnTo>
                    <a:pt x="226822" y="140296"/>
                  </a:lnTo>
                  <a:lnTo>
                    <a:pt x="226009" y="141389"/>
                  </a:lnTo>
                  <a:lnTo>
                    <a:pt x="225132" y="144208"/>
                  </a:lnTo>
                  <a:lnTo>
                    <a:pt x="224904" y="145008"/>
                  </a:lnTo>
                  <a:lnTo>
                    <a:pt x="225767" y="145745"/>
                  </a:lnTo>
                  <a:lnTo>
                    <a:pt x="230022" y="143090"/>
                  </a:lnTo>
                  <a:lnTo>
                    <a:pt x="231140" y="142379"/>
                  </a:lnTo>
                  <a:lnTo>
                    <a:pt x="231978" y="141300"/>
                  </a:lnTo>
                  <a:lnTo>
                    <a:pt x="233083" y="137680"/>
                  </a:lnTo>
                  <a:close/>
                </a:path>
                <a:path w="234950" h="217170">
                  <a:moveTo>
                    <a:pt x="233299" y="100685"/>
                  </a:moveTo>
                  <a:lnTo>
                    <a:pt x="233108" y="96901"/>
                  </a:lnTo>
                  <a:lnTo>
                    <a:pt x="232041" y="96520"/>
                  </a:lnTo>
                  <a:lnTo>
                    <a:pt x="228130" y="101498"/>
                  </a:lnTo>
                  <a:lnTo>
                    <a:pt x="227736" y="102819"/>
                  </a:lnTo>
                  <a:lnTo>
                    <a:pt x="227888" y="105765"/>
                  </a:lnTo>
                  <a:lnTo>
                    <a:pt x="227914" y="106603"/>
                  </a:lnTo>
                  <a:lnTo>
                    <a:pt x="229006" y="106997"/>
                  </a:lnTo>
                  <a:lnTo>
                    <a:pt x="229501" y="106337"/>
                  </a:lnTo>
                  <a:lnTo>
                    <a:pt x="232079" y="103035"/>
                  </a:lnTo>
                  <a:lnTo>
                    <a:pt x="232892" y="101993"/>
                  </a:lnTo>
                  <a:lnTo>
                    <a:pt x="233299" y="100685"/>
                  </a:lnTo>
                  <a:close/>
                </a:path>
                <a:path w="234950" h="217170">
                  <a:moveTo>
                    <a:pt x="234226" y="129578"/>
                  </a:moveTo>
                  <a:lnTo>
                    <a:pt x="233299" y="128905"/>
                  </a:lnTo>
                  <a:lnTo>
                    <a:pt x="232651" y="129387"/>
                  </a:lnTo>
                  <a:lnTo>
                    <a:pt x="228180" y="132626"/>
                  </a:lnTo>
                  <a:lnTo>
                    <a:pt x="227431" y="133769"/>
                  </a:lnTo>
                  <a:lnTo>
                    <a:pt x="226568" y="137452"/>
                  </a:lnTo>
                  <a:lnTo>
                    <a:pt x="227495" y="138125"/>
                  </a:lnTo>
                  <a:lnTo>
                    <a:pt x="228142" y="137642"/>
                  </a:lnTo>
                  <a:lnTo>
                    <a:pt x="231546" y="135178"/>
                  </a:lnTo>
                  <a:lnTo>
                    <a:pt x="232613" y="134404"/>
                  </a:lnTo>
                  <a:lnTo>
                    <a:pt x="233362" y="133261"/>
                  </a:lnTo>
                  <a:lnTo>
                    <a:pt x="234048" y="130378"/>
                  </a:lnTo>
                  <a:lnTo>
                    <a:pt x="234226" y="129578"/>
                  </a:lnTo>
                  <a:close/>
                </a:path>
                <a:path w="234950" h="217170">
                  <a:moveTo>
                    <a:pt x="234251" y="105029"/>
                  </a:moveTo>
                  <a:lnTo>
                    <a:pt x="233197" y="104559"/>
                  </a:lnTo>
                  <a:lnTo>
                    <a:pt x="228955" y="109258"/>
                  </a:lnTo>
                  <a:lnTo>
                    <a:pt x="228460" y="110553"/>
                  </a:lnTo>
                  <a:lnTo>
                    <a:pt x="228396" y="114325"/>
                  </a:lnTo>
                  <a:lnTo>
                    <a:pt x="229438" y="114795"/>
                  </a:lnTo>
                  <a:lnTo>
                    <a:pt x="232791" y="111061"/>
                  </a:lnTo>
                  <a:lnTo>
                    <a:pt x="233680" y="110083"/>
                  </a:lnTo>
                  <a:lnTo>
                    <a:pt x="234162" y="108800"/>
                  </a:lnTo>
                  <a:lnTo>
                    <a:pt x="234200" y="107454"/>
                  </a:lnTo>
                  <a:lnTo>
                    <a:pt x="234213" y="105854"/>
                  </a:lnTo>
                  <a:lnTo>
                    <a:pt x="234251" y="105029"/>
                  </a:lnTo>
                  <a:close/>
                </a:path>
                <a:path w="234950" h="217170">
                  <a:moveTo>
                    <a:pt x="234746" y="113868"/>
                  </a:moveTo>
                  <a:lnTo>
                    <a:pt x="234683" y="113144"/>
                  </a:lnTo>
                  <a:lnTo>
                    <a:pt x="233756" y="112699"/>
                  </a:lnTo>
                  <a:lnTo>
                    <a:pt x="233222" y="113233"/>
                  </a:lnTo>
                  <a:lnTo>
                    <a:pt x="230212" y="116141"/>
                  </a:lnTo>
                  <a:lnTo>
                    <a:pt x="229247" y="117055"/>
                  </a:lnTo>
                  <a:lnTo>
                    <a:pt x="228663" y="118313"/>
                  </a:lnTo>
                  <a:lnTo>
                    <a:pt x="228333" y="122072"/>
                  </a:lnTo>
                  <a:lnTo>
                    <a:pt x="229336" y="122605"/>
                  </a:lnTo>
                  <a:lnTo>
                    <a:pt x="232943" y="119126"/>
                  </a:lnTo>
                  <a:lnTo>
                    <a:pt x="233895" y="118211"/>
                  </a:lnTo>
                  <a:lnTo>
                    <a:pt x="234480" y="116967"/>
                  </a:lnTo>
                  <a:lnTo>
                    <a:pt x="234734" y="114020"/>
                  </a:lnTo>
                  <a:lnTo>
                    <a:pt x="234746" y="113868"/>
                  </a:lnTo>
                  <a:close/>
                </a:path>
                <a:path w="234950" h="217170">
                  <a:moveTo>
                    <a:pt x="234797" y="121386"/>
                  </a:moveTo>
                  <a:lnTo>
                    <a:pt x="233845" y="120789"/>
                  </a:lnTo>
                  <a:lnTo>
                    <a:pt x="229997" y="124015"/>
                  </a:lnTo>
                  <a:lnTo>
                    <a:pt x="228981" y="124853"/>
                  </a:lnTo>
                  <a:lnTo>
                    <a:pt x="228320" y="126060"/>
                  </a:lnTo>
                  <a:lnTo>
                    <a:pt x="227711" y="129794"/>
                  </a:lnTo>
                  <a:lnTo>
                    <a:pt x="228688" y="130390"/>
                  </a:lnTo>
                  <a:lnTo>
                    <a:pt x="232524" y="127177"/>
                  </a:lnTo>
                  <a:lnTo>
                    <a:pt x="233540" y="126314"/>
                  </a:lnTo>
                  <a:lnTo>
                    <a:pt x="234200" y="125133"/>
                  </a:lnTo>
                  <a:lnTo>
                    <a:pt x="234797" y="121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3399" y="6933476"/>
              <a:ext cx="208915" cy="222885"/>
            </a:xfrm>
            <a:custGeom>
              <a:avLst/>
              <a:gdLst/>
              <a:ahLst/>
              <a:cxnLst/>
              <a:rect l="l" t="t" r="r" b="b"/>
              <a:pathLst>
                <a:path w="208915" h="222884">
                  <a:moveTo>
                    <a:pt x="18872" y="105016"/>
                  </a:moveTo>
                  <a:lnTo>
                    <a:pt x="11607" y="102666"/>
                  </a:lnTo>
                  <a:lnTo>
                    <a:pt x="11645" y="95123"/>
                  </a:lnTo>
                  <a:lnTo>
                    <a:pt x="7175" y="101282"/>
                  </a:lnTo>
                  <a:lnTo>
                    <a:pt x="0" y="98920"/>
                  </a:lnTo>
                  <a:lnTo>
                    <a:pt x="4483" y="105079"/>
                  </a:lnTo>
                  <a:lnTo>
                    <a:pt x="25" y="111175"/>
                  </a:lnTo>
                  <a:lnTo>
                    <a:pt x="7264" y="108800"/>
                  </a:lnTo>
                  <a:lnTo>
                    <a:pt x="11684" y="114935"/>
                  </a:lnTo>
                  <a:lnTo>
                    <a:pt x="11658" y="107315"/>
                  </a:lnTo>
                  <a:lnTo>
                    <a:pt x="18872" y="105016"/>
                  </a:lnTo>
                  <a:close/>
                </a:path>
                <a:path w="208915" h="222884">
                  <a:moveTo>
                    <a:pt x="25361" y="137706"/>
                  </a:moveTo>
                  <a:lnTo>
                    <a:pt x="17767" y="138328"/>
                  </a:lnTo>
                  <a:lnTo>
                    <a:pt x="14897" y="131330"/>
                  </a:lnTo>
                  <a:lnTo>
                    <a:pt x="13144" y="138734"/>
                  </a:lnTo>
                  <a:lnTo>
                    <a:pt x="5613" y="139293"/>
                  </a:lnTo>
                  <a:lnTo>
                    <a:pt x="12115" y="143268"/>
                  </a:lnTo>
                  <a:lnTo>
                    <a:pt x="10325" y="150596"/>
                  </a:lnTo>
                  <a:lnTo>
                    <a:pt x="16103" y="145643"/>
                  </a:lnTo>
                  <a:lnTo>
                    <a:pt x="22529" y="149618"/>
                  </a:lnTo>
                  <a:lnTo>
                    <a:pt x="19596" y="142582"/>
                  </a:lnTo>
                  <a:lnTo>
                    <a:pt x="25361" y="137706"/>
                  </a:lnTo>
                  <a:close/>
                </a:path>
                <a:path w="208915" h="222884">
                  <a:moveTo>
                    <a:pt x="25361" y="72326"/>
                  </a:moveTo>
                  <a:lnTo>
                    <a:pt x="19558" y="67398"/>
                  </a:lnTo>
                  <a:lnTo>
                    <a:pt x="22479" y="60426"/>
                  </a:lnTo>
                  <a:lnTo>
                    <a:pt x="15989" y="64427"/>
                  </a:lnTo>
                  <a:lnTo>
                    <a:pt x="10274" y="59474"/>
                  </a:lnTo>
                  <a:lnTo>
                    <a:pt x="12065" y="66890"/>
                  </a:lnTo>
                  <a:lnTo>
                    <a:pt x="5588" y="70815"/>
                  </a:lnTo>
                  <a:lnTo>
                    <a:pt x="13195" y="71399"/>
                  </a:lnTo>
                  <a:lnTo>
                    <a:pt x="14935" y="78752"/>
                  </a:lnTo>
                  <a:lnTo>
                    <a:pt x="17818" y="71704"/>
                  </a:lnTo>
                  <a:lnTo>
                    <a:pt x="25361" y="72326"/>
                  </a:lnTo>
                  <a:close/>
                </a:path>
                <a:path w="208915" h="222884">
                  <a:moveTo>
                    <a:pt x="36093" y="133680"/>
                  </a:moveTo>
                  <a:lnTo>
                    <a:pt x="35864" y="133134"/>
                  </a:lnTo>
                  <a:lnTo>
                    <a:pt x="35775" y="132918"/>
                  </a:lnTo>
                  <a:lnTo>
                    <a:pt x="35191" y="132715"/>
                  </a:lnTo>
                  <a:lnTo>
                    <a:pt x="34188" y="133134"/>
                  </a:lnTo>
                  <a:lnTo>
                    <a:pt x="34302" y="134543"/>
                  </a:lnTo>
                  <a:lnTo>
                    <a:pt x="34455" y="134747"/>
                  </a:lnTo>
                  <a:lnTo>
                    <a:pt x="34950" y="134962"/>
                  </a:lnTo>
                  <a:lnTo>
                    <a:pt x="35966" y="134543"/>
                  </a:lnTo>
                  <a:lnTo>
                    <a:pt x="36093" y="133680"/>
                  </a:lnTo>
                  <a:close/>
                </a:path>
                <a:path w="208915" h="222884">
                  <a:moveTo>
                    <a:pt x="41376" y="96062"/>
                  </a:moveTo>
                  <a:lnTo>
                    <a:pt x="41262" y="95135"/>
                  </a:lnTo>
                  <a:lnTo>
                    <a:pt x="41097" y="94716"/>
                  </a:lnTo>
                  <a:lnTo>
                    <a:pt x="39357" y="94869"/>
                  </a:lnTo>
                  <a:lnTo>
                    <a:pt x="39471" y="95313"/>
                  </a:lnTo>
                  <a:lnTo>
                    <a:pt x="39547" y="96062"/>
                  </a:lnTo>
                  <a:lnTo>
                    <a:pt x="39281" y="98691"/>
                  </a:lnTo>
                  <a:lnTo>
                    <a:pt x="37922" y="99720"/>
                  </a:lnTo>
                  <a:lnTo>
                    <a:pt x="33820" y="99288"/>
                  </a:lnTo>
                  <a:lnTo>
                    <a:pt x="32905" y="97828"/>
                  </a:lnTo>
                  <a:lnTo>
                    <a:pt x="33096" y="96075"/>
                  </a:lnTo>
                  <a:lnTo>
                    <a:pt x="33159" y="95300"/>
                  </a:lnTo>
                  <a:lnTo>
                    <a:pt x="33401" y="94691"/>
                  </a:lnTo>
                  <a:lnTo>
                    <a:pt x="33642" y="94284"/>
                  </a:lnTo>
                  <a:lnTo>
                    <a:pt x="31940" y="93649"/>
                  </a:lnTo>
                  <a:lnTo>
                    <a:pt x="31699" y="94005"/>
                  </a:lnTo>
                  <a:lnTo>
                    <a:pt x="31369" y="94843"/>
                  </a:lnTo>
                  <a:lnTo>
                    <a:pt x="30949" y="98933"/>
                  </a:lnTo>
                  <a:lnTo>
                    <a:pt x="32550" y="101485"/>
                  </a:lnTo>
                  <a:lnTo>
                    <a:pt x="38633" y="102120"/>
                  </a:lnTo>
                  <a:lnTo>
                    <a:pt x="40906" y="100609"/>
                  </a:lnTo>
                  <a:lnTo>
                    <a:pt x="41376" y="96062"/>
                  </a:lnTo>
                  <a:close/>
                </a:path>
                <a:path w="208915" h="222884">
                  <a:moveTo>
                    <a:pt x="41440" y="115468"/>
                  </a:moveTo>
                  <a:lnTo>
                    <a:pt x="40678" y="109296"/>
                  </a:lnTo>
                  <a:lnTo>
                    <a:pt x="38887" y="109499"/>
                  </a:lnTo>
                  <a:lnTo>
                    <a:pt x="39370" y="113487"/>
                  </a:lnTo>
                  <a:lnTo>
                    <a:pt x="37071" y="113779"/>
                  </a:lnTo>
                  <a:lnTo>
                    <a:pt x="36639" y="110197"/>
                  </a:lnTo>
                  <a:lnTo>
                    <a:pt x="34848" y="110413"/>
                  </a:lnTo>
                  <a:lnTo>
                    <a:pt x="35280" y="113982"/>
                  </a:lnTo>
                  <a:lnTo>
                    <a:pt x="33274" y="114223"/>
                  </a:lnTo>
                  <a:lnTo>
                    <a:pt x="32816" y="110439"/>
                  </a:lnTo>
                  <a:lnTo>
                    <a:pt x="31013" y="110655"/>
                  </a:lnTo>
                  <a:lnTo>
                    <a:pt x="31737" y="116636"/>
                  </a:lnTo>
                  <a:lnTo>
                    <a:pt x="41440" y="115468"/>
                  </a:lnTo>
                  <a:close/>
                </a:path>
                <a:path w="208915" h="222884">
                  <a:moveTo>
                    <a:pt x="42976" y="204038"/>
                  </a:moveTo>
                  <a:lnTo>
                    <a:pt x="41871" y="197815"/>
                  </a:lnTo>
                  <a:lnTo>
                    <a:pt x="41173" y="196634"/>
                  </a:lnTo>
                  <a:lnTo>
                    <a:pt x="40132" y="195757"/>
                  </a:lnTo>
                  <a:lnTo>
                    <a:pt x="38227" y="194233"/>
                  </a:lnTo>
                  <a:lnTo>
                    <a:pt x="37236" y="194779"/>
                  </a:lnTo>
                  <a:lnTo>
                    <a:pt x="37363" y="195580"/>
                  </a:lnTo>
                  <a:lnTo>
                    <a:pt x="38100" y="199707"/>
                  </a:lnTo>
                  <a:lnTo>
                    <a:pt x="38328" y="201015"/>
                  </a:lnTo>
                  <a:lnTo>
                    <a:pt x="39039" y="202184"/>
                  </a:lnTo>
                  <a:lnTo>
                    <a:pt x="40081" y="203047"/>
                  </a:lnTo>
                  <a:lnTo>
                    <a:pt x="41973" y="204571"/>
                  </a:lnTo>
                  <a:lnTo>
                    <a:pt x="42976" y="204038"/>
                  </a:lnTo>
                  <a:close/>
                </a:path>
                <a:path w="208915" h="222884">
                  <a:moveTo>
                    <a:pt x="43256" y="123126"/>
                  </a:moveTo>
                  <a:lnTo>
                    <a:pt x="42672" y="121005"/>
                  </a:lnTo>
                  <a:lnTo>
                    <a:pt x="38747" y="122085"/>
                  </a:lnTo>
                  <a:lnTo>
                    <a:pt x="32397" y="120523"/>
                  </a:lnTo>
                  <a:lnTo>
                    <a:pt x="33058" y="122910"/>
                  </a:lnTo>
                  <a:lnTo>
                    <a:pt x="36931" y="123393"/>
                  </a:lnTo>
                  <a:lnTo>
                    <a:pt x="37579" y="123444"/>
                  </a:lnTo>
                  <a:lnTo>
                    <a:pt x="37045" y="123863"/>
                  </a:lnTo>
                  <a:lnTo>
                    <a:pt x="33985" y="126276"/>
                  </a:lnTo>
                  <a:lnTo>
                    <a:pt x="34671" y="128714"/>
                  </a:lnTo>
                  <a:lnTo>
                    <a:pt x="39408" y="124193"/>
                  </a:lnTo>
                  <a:lnTo>
                    <a:pt x="43256" y="123126"/>
                  </a:lnTo>
                  <a:close/>
                </a:path>
                <a:path w="208915" h="222884">
                  <a:moveTo>
                    <a:pt x="43700" y="85890"/>
                  </a:moveTo>
                  <a:lnTo>
                    <a:pt x="42722" y="84048"/>
                  </a:lnTo>
                  <a:lnTo>
                    <a:pt x="34518" y="81813"/>
                  </a:lnTo>
                  <a:lnTo>
                    <a:pt x="33947" y="83947"/>
                  </a:lnTo>
                  <a:lnTo>
                    <a:pt x="41046" y="85877"/>
                  </a:lnTo>
                  <a:lnTo>
                    <a:pt x="41656" y="86702"/>
                  </a:lnTo>
                  <a:lnTo>
                    <a:pt x="41046" y="88912"/>
                  </a:lnTo>
                  <a:lnTo>
                    <a:pt x="40055" y="89306"/>
                  </a:lnTo>
                  <a:lnTo>
                    <a:pt x="33007" y="87376"/>
                  </a:lnTo>
                  <a:lnTo>
                    <a:pt x="32423" y="89509"/>
                  </a:lnTo>
                  <a:lnTo>
                    <a:pt x="40678" y="91770"/>
                  </a:lnTo>
                  <a:lnTo>
                    <a:pt x="42392" y="90728"/>
                  </a:lnTo>
                  <a:lnTo>
                    <a:pt x="43700" y="85890"/>
                  </a:lnTo>
                  <a:close/>
                </a:path>
                <a:path w="208915" h="222884">
                  <a:moveTo>
                    <a:pt x="45770" y="32524"/>
                  </a:moveTo>
                  <a:lnTo>
                    <a:pt x="38252" y="33743"/>
                  </a:lnTo>
                  <a:lnTo>
                    <a:pt x="34848" y="26987"/>
                  </a:lnTo>
                  <a:lnTo>
                    <a:pt x="33667" y="34518"/>
                  </a:lnTo>
                  <a:lnTo>
                    <a:pt x="26212" y="35661"/>
                  </a:lnTo>
                  <a:lnTo>
                    <a:pt x="32994" y="39103"/>
                  </a:lnTo>
                  <a:lnTo>
                    <a:pt x="31788" y="46570"/>
                  </a:lnTo>
                  <a:lnTo>
                    <a:pt x="37160" y="41160"/>
                  </a:lnTo>
                  <a:lnTo>
                    <a:pt x="43878" y="44627"/>
                  </a:lnTo>
                  <a:lnTo>
                    <a:pt x="40398" y="37846"/>
                  </a:lnTo>
                  <a:lnTo>
                    <a:pt x="45770" y="32524"/>
                  </a:lnTo>
                  <a:close/>
                </a:path>
                <a:path w="208915" h="222884">
                  <a:moveTo>
                    <a:pt x="45821" y="177495"/>
                  </a:moveTo>
                  <a:lnTo>
                    <a:pt x="40411" y="172123"/>
                  </a:lnTo>
                  <a:lnTo>
                    <a:pt x="43878" y="165404"/>
                  </a:lnTo>
                  <a:lnTo>
                    <a:pt x="37096" y="168884"/>
                  </a:lnTo>
                  <a:lnTo>
                    <a:pt x="31775" y="163512"/>
                  </a:lnTo>
                  <a:lnTo>
                    <a:pt x="32994" y="171030"/>
                  </a:lnTo>
                  <a:lnTo>
                    <a:pt x="26238" y="174434"/>
                  </a:lnTo>
                  <a:lnTo>
                    <a:pt x="33769" y="175615"/>
                  </a:lnTo>
                  <a:lnTo>
                    <a:pt x="34912" y="183083"/>
                  </a:lnTo>
                  <a:lnTo>
                    <a:pt x="38354" y="176288"/>
                  </a:lnTo>
                  <a:lnTo>
                    <a:pt x="45821" y="177495"/>
                  </a:lnTo>
                  <a:close/>
                </a:path>
                <a:path w="208915" h="222884">
                  <a:moveTo>
                    <a:pt x="45948" y="130479"/>
                  </a:moveTo>
                  <a:lnTo>
                    <a:pt x="45110" y="128447"/>
                  </a:lnTo>
                  <a:lnTo>
                    <a:pt x="36093" y="132207"/>
                  </a:lnTo>
                  <a:lnTo>
                    <a:pt x="36703" y="133680"/>
                  </a:lnTo>
                  <a:lnTo>
                    <a:pt x="36817" y="133959"/>
                  </a:lnTo>
                  <a:lnTo>
                    <a:pt x="36944" y="134251"/>
                  </a:lnTo>
                  <a:lnTo>
                    <a:pt x="45948" y="130479"/>
                  </a:lnTo>
                  <a:close/>
                </a:path>
                <a:path w="208915" h="222884">
                  <a:moveTo>
                    <a:pt x="49644" y="71907"/>
                  </a:moveTo>
                  <a:lnTo>
                    <a:pt x="40665" y="68046"/>
                  </a:lnTo>
                  <a:lnTo>
                    <a:pt x="39382" y="70637"/>
                  </a:lnTo>
                  <a:lnTo>
                    <a:pt x="41833" y="73012"/>
                  </a:lnTo>
                  <a:lnTo>
                    <a:pt x="42659" y="73787"/>
                  </a:lnTo>
                  <a:lnTo>
                    <a:pt x="43662" y="74663"/>
                  </a:lnTo>
                  <a:lnTo>
                    <a:pt x="44551" y="75399"/>
                  </a:lnTo>
                  <a:lnTo>
                    <a:pt x="43421" y="75120"/>
                  </a:lnTo>
                  <a:lnTo>
                    <a:pt x="41046" y="74625"/>
                  </a:lnTo>
                  <a:lnTo>
                    <a:pt x="37693" y="74053"/>
                  </a:lnTo>
                  <a:lnTo>
                    <a:pt x="36385" y="76669"/>
                  </a:lnTo>
                  <a:lnTo>
                    <a:pt x="44856" y="81572"/>
                  </a:lnTo>
                  <a:lnTo>
                    <a:pt x="45770" y="79743"/>
                  </a:lnTo>
                  <a:lnTo>
                    <a:pt x="41465" y="77330"/>
                  </a:lnTo>
                  <a:lnTo>
                    <a:pt x="38989" y="75984"/>
                  </a:lnTo>
                  <a:lnTo>
                    <a:pt x="40233" y="76314"/>
                  </a:lnTo>
                  <a:lnTo>
                    <a:pt x="41630" y="76644"/>
                  </a:lnTo>
                  <a:lnTo>
                    <a:pt x="46647" y="77597"/>
                  </a:lnTo>
                  <a:lnTo>
                    <a:pt x="47409" y="76047"/>
                  </a:lnTo>
                  <a:lnTo>
                    <a:pt x="44538" y="73304"/>
                  </a:lnTo>
                  <a:lnTo>
                    <a:pt x="43675" y="72453"/>
                  </a:lnTo>
                  <a:lnTo>
                    <a:pt x="42608" y="71475"/>
                  </a:lnTo>
                  <a:lnTo>
                    <a:pt x="41617" y="70662"/>
                  </a:lnTo>
                  <a:lnTo>
                    <a:pt x="42926" y="71247"/>
                  </a:lnTo>
                  <a:lnTo>
                    <a:pt x="45275" y="72313"/>
                  </a:lnTo>
                  <a:lnTo>
                    <a:pt x="48691" y="73837"/>
                  </a:lnTo>
                  <a:lnTo>
                    <a:pt x="49644" y="71907"/>
                  </a:lnTo>
                  <a:close/>
                </a:path>
                <a:path w="208915" h="222884">
                  <a:moveTo>
                    <a:pt x="50050" y="208064"/>
                  </a:moveTo>
                  <a:lnTo>
                    <a:pt x="49847" y="207289"/>
                  </a:lnTo>
                  <a:lnTo>
                    <a:pt x="48844" y="203200"/>
                  </a:lnTo>
                  <a:lnTo>
                    <a:pt x="48514" y="201930"/>
                  </a:lnTo>
                  <a:lnTo>
                    <a:pt x="47726" y="200799"/>
                  </a:lnTo>
                  <a:lnTo>
                    <a:pt x="45313" y="199110"/>
                  </a:lnTo>
                  <a:lnTo>
                    <a:pt x="44640" y="198615"/>
                  </a:lnTo>
                  <a:lnTo>
                    <a:pt x="49072" y="208673"/>
                  </a:lnTo>
                  <a:lnTo>
                    <a:pt x="50050" y="208064"/>
                  </a:lnTo>
                  <a:close/>
                </a:path>
                <a:path w="208915" h="222884">
                  <a:moveTo>
                    <a:pt x="50825" y="139712"/>
                  </a:moveTo>
                  <a:lnTo>
                    <a:pt x="49733" y="137820"/>
                  </a:lnTo>
                  <a:lnTo>
                    <a:pt x="46977" y="139395"/>
                  </a:lnTo>
                  <a:lnTo>
                    <a:pt x="45669" y="139192"/>
                  </a:lnTo>
                  <a:lnTo>
                    <a:pt x="48133" y="135013"/>
                  </a:lnTo>
                  <a:lnTo>
                    <a:pt x="46850" y="132778"/>
                  </a:lnTo>
                  <a:lnTo>
                    <a:pt x="43688" y="138518"/>
                  </a:lnTo>
                  <a:lnTo>
                    <a:pt x="38468" y="137795"/>
                  </a:lnTo>
                  <a:lnTo>
                    <a:pt x="39827" y="140144"/>
                  </a:lnTo>
                  <a:lnTo>
                    <a:pt x="43726" y="140449"/>
                  </a:lnTo>
                  <a:lnTo>
                    <a:pt x="44564" y="140487"/>
                  </a:lnTo>
                  <a:lnTo>
                    <a:pt x="44996" y="140487"/>
                  </a:lnTo>
                  <a:lnTo>
                    <a:pt x="41275" y="142684"/>
                  </a:lnTo>
                  <a:lnTo>
                    <a:pt x="42367" y="144576"/>
                  </a:lnTo>
                  <a:lnTo>
                    <a:pt x="50825" y="139712"/>
                  </a:lnTo>
                  <a:close/>
                </a:path>
                <a:path w="208915" h="222884">
                  <a:moveTo>
                    <a:pt x="54762" y="159969"/>
                  </a:moveTo>
                  <a:lnTo>
                    <a:pt x="53848" y="159156"/>
                  </a:lnTo>
                  <a:lnTo>
                    <a:pt x="53162" y="159156"/>
                  </a:lnTo>
                  <a:lnTo>
                    <a:pt x="52425" y="159969"/>
                  </a:lnTo>
                  <a:lnTo>
                    <a:pt x="52463" y="160578"/>
                  </a:lnTo>
                  <a:lnTo>
                    <a:pt x="53301" y="161328"/>
                  </a:lnTo>
                  <a:lnTo>
                    <a:pt x="53848" y="161328"/>
                  </a:lnTo>
                  <a:lnTo>
                    <a:pt x="54508" y="160578"/>
                  </a:lnTo>
                  <a:lnTo>
                    <a:pt x="54622" y="159969"/>
                  </a:lnTo>
                  <a:lnTo>
                    <a:pt x="54762" y="159969"/>
                  </a:lnTo>
                  <a:close/>
                </a:path>
                <a:path w="208915" h="222884">
                  <a:moveTo>
                    <a:pt x="56311" y="62979"/>
                  </a:moveTo>
                  <a:lnTo>
                    <a:pt x="48602" y="57010"/>
                  </a:lnTo>
                  <a:lnTo>
                    <a:pt x="47244" y="58750"/>
                  </a:lnTo>
                  <a:lnTo>
                    <a:pt x="50215" y="61048"/>
                  </a:lnTo>
                  <a:lnTo>
                    <a:pt x="47980" y="63919"/>
                  </a:lnTo>
                  <a:lnTo>
                    <a:pt x="45021" y="61633"/>
                  </a:lnTo>
                  <a:lnTo>
                    <a:pt x="43662" y="63385"/>
                  </a:lnTo>
                  <a:lnTo>
                    <a:pt x="51396" y="69354"/>
                  </a:lnTo>
                  <a:lnTo>
                    <a:pt x="52755" y="67602"/>
                  </a:lnTo>
                  <a:lnTo>
                    <a:pt x="49517" y="65100"/>
                  </a:lnTo>
                  <a:lnTo>
                    <a:pt x="51739" y="62217"/>
                  </a:lnTo>
                  <a:lnTo>
                    <a:pt x="54978" y="64719"/>
                  </a:lnTo>
                  <a:lnTo>
                    <a:pt x="56311" y="62979"/>
                  </a:lnTo>
                  <a:close/>
                </a:path>
                <a:path w="208915" h="222884">
                  <a:moveTo>
                    <a:pt x="56870" y="161823"/>
                  </a:moveTo>
                  <a:lnTo>
                    <a:pt x="56095" y="161137"/>
                  </a:lnTo>
                  <a:lnTo>
                    <a:pt x="55410" y="161137"/>
                  </a:lnTo>
                  <a:lnTo>
                    <a:pt x="54813" y="161823"/>
                  </a:lnTo>
                  <a:lnTo>
                    <a:pt x="54724" y="162572"/>
                  </a:lnTo>
                  <a:lnTo>
                    <a:pt x="55537" y="163296"/>
                  </a:lnTo>
                  <a:lnTo>
                    <a:pt x="56121" y="163296"/>
                  </a:lnTo>
                  <a:lnTo>
                    <a:pt x="56756" y="162572"/>
                  </a:lnTo>
                  <a:lnTo>
                    <a:pt x="56870" y="161823"/>
                  </a:lnTo>
                  <a:close/>
                </a:path>
                <a:path w="208915" h="222884">
                  <a:moveTo>
                    <a:pt x="56908" y="147726"/>
                  </a:moveTo>
                  <a:lnTo>
                    <a:pt x="56603" y="147243"/>
                  </a:lnTo>
                  <a:lnTo>
                    <a:pt x="55638" y="146050"/>
                  </a:lnTo>
                  <a:lnTo>
                    <a:pt x="55511" y="146050"/>
                  </a:lnTo>
                  <a:lnTo>
                    <a:pt x="52616" y="148412"/>
                  </a:lnTo>
                  <a:lnTo>
                    <a:pt x="52057" y="147726"/>
                  </a:lnTo>
                  <a:lnTo>
                    <a:pt x="51689" y="147243"/>
                  </a:lnTo>
                  <a:lnTo>
                    <a:pt x="51727" y="146519"/>
                  </a:lnTo>
                  <a:lnTo>
                    <a:pt x="53162" y="144703"/>
                  </a:lnTo>
                  <a:lnTo>
                    <a:pt x="53644" y="144018"/>
                  </a:lnTo>
                  <a:lnTo>
                    <a:pt x="53746" y="143725"/>
                  </a:lnTo>
                  <a:lnTo>
                    <a:pt x="52324" y="141973"/>
                  </a:lnTo>
                  <a:lnTo>
                    <a:pt x="52158" y="142354"/>
                  </a:lnTo>
                  <a:lnTo>
                    <a:pt x="51523" y="143179"/>
                  </a:lnTo>
                  <a:lnTo>
                    <a:pt x="51523" y="149593"/>
                  </a:lnTo>
                  <a:lnTo>
                    <a:pt x="51130" y="149593"/>
                  </a:lnTo>
                  <a:lnTo>
                    <a:pt x="49161" y="151003"/>
                  </a:lnTo>
                  <a:lnTo>
                    <a:pt x="48933" y="150799"/>
                  </a:lnTo>
                  <a:lnTo>
                    <a:pt x="47967" y="149593"/>
                  </a:lnTo>
                  <a:lnTo>
                    <a:pt x="47942" y="148831"/>
                  </a:lnTo>
                  <a:lnTo>
                    <a:pt x="49288" y="147726"/>
                  </a:lnTo>
                  <a:lnTo>
                    <a:pt x="50152" y="147916"/>
                  </a:lnTo>
                  <a:lnTo>
                    <a:pt x="51523" y="149593"/>
                  </a:lnTo>
                  <a:lnTo>
                    <a:pt x="51523" y="143179"/>
                  </a:lnTo>
                  <a:lnTo>
                    <a:pt x="51346" y="143395"/>
                  </a:lnTo>
                  <a:lnTo>
                    <a:pt x="50152" y="145072"/>
                  </a:lnTo>
                  <a:lnTo>
                    <a:pt x="49758" y="146050"/>
                  </a:lnTo>
                  <a:lnTo>
                    <a:pt x="49936" y="146050"/>
                  </a:lnTo>
                  <a:lnTo>
                    <a:pt x="50050" y="146519"/>
                  </a:lnTo>
                  <a:lnTo>
                    <a:pt x="49288" y="146050"/>
                  </a:lnTo>
                  <a:lnTo>
                    <a:pt x="47879" y="146050"/>
                  </a:lnTo>
                  <a:lnTo>
                    <a:pt x="46405" y="147243"/>
                  </a:lnTo>
                  <a:lnTo>
                    <a:pt x="46164" y="147726"/>
                  </a:lnTo>
                  <a:lnTo>
                    <a:pt x="46126" y="149593"/>
                  </a:lnTo>
                  <a:lnTo>
                    <a:pt x="46558" y="150469"/>
                  </a:lnTo>
                  <a:lnTo>
                    <a:pt x="48221" y="152514"/>
                  </a:lnTo>
                  <a:lnTo>
                    <a:pt x="48945" y="153276"/>
                  </a:lnTo>
                  <a:lnTo>
                    <a:pt x="49491" y="153758"/>
                  </a:lnTo>
                  <a:lnTo>
                    <a:pt x="52882" y="151003"/>
                  </a:lnTo>
                  <a:lnTo>
                    <a:pt x="56070" y="148412"/>
                  </a:lnTo>
                  <a:lnTo>
                    <a:pt x="56908" y="147726"/>
                  </a:lnTo>
                  <a:close/>
                </a:path>
                <a:path w="208915" h="222884">
                  <a:moveTo>
                    <a:pt x="57353" y="211582"/>
                  </a:moveTo>
                  <a:lnTo>
                    <a:pt x="55816" y="206819"/>
                  </a:lnTo>
                  <a:lnTo>
                    <a:pt x="55397" y="205574"/>
                  </a:lnTo>
                  <a:lnTo>
                    <a:pt x="54546" y="204508"/>
                  </a:lnTo>
                  <a:lnTo>
                    <a:pt x="51295" y="202552"/>
                  </a:lnTo>
                  <a:lnTo>
                    <a:pt x="50380" y="203238"/>
                  </a:lnTo>
                  <a:lnTo>
                    <a:pt x="51930" y="207987"/>
                  </a:lnTo>
                  <a:lnTo>
                    <a:pt x="52336" y="209245"/>
                  </a:lnTo>
                  <a:lnTo>
                    <a:pt x="53200" y="210312"/>
                  </a:lnTo>
                  <a:lnTo>
                    <a:pt x="56426" y="212267"/>
                  </a:lnTo>
                  <a:lnTo>
                    <a:pt x="57353" y="211582"/>
                  </a:lnTo>
                  <a:close/>
                </a:path>
                <a:path w="208915" h="222884">
                  <a:moveTo>
                    <a:pt x="63601" y="54279"/>
                  </a:moveTo>
                  <a:lnTo>
                    <a:pt x="61595" y="52044"/>
                  </a:lnTo>
                  <a:lnTo>
                    <a:pt x="57912" y="47993"/>
                  </a:lnTo>
                  <a:lnTo>
                    <a:pt x="56299" y="49466"/>
                  </a:lnTo>
                  <a:lnTo>
                    <a:pt x="61214" y="54914"/>
                  </a:lnTo>
                  <a:lnTo>
                    <a:pt x="61290" y="55943"/>
                  </a:lnTo>
                  <a:lnTo>
                    <a:pt x="59588" y="57480"/>
                  </a:lnTo>
                  <a:lnTo>
                    <a:pt x="58534" y="57277"/>
                  </a:lnTo>
                  <a:lnTo>
                    <a:pt x="53644" y="51854"/>
                  </a:lnTo>
                  <a:lnTo>
                    <a:pt x="51993" y="53340"/>
                  </a:lnTo>
                  <a:lnTo>
                    <a:pt x="57746" y="59690"/>
                  </a:lnTo>
                  <a:lnTo>
                    <a:pt x="59728" y="59740"/>
                  </a:lnTo>
                  <a:lnTo>
                    <a:pt x="63449" y="56362"/>
                  </a:lnTo>
                  <a:lnTo>
                    <a:pt x="63601" y="54279"/>
                  </a:lnTo>
                  <a:close/>
                </a:path>
                <a:path w="208915" h="222884">
                  <a:moveTo>
                    <a:pt x="64414" y="156298"/>
                  </a:moveTo>
                  <a:lnTo>
                    <a:pt x="64363" y="155790"/>
                  </a:lnTo>
                  <a:lnTo>
                    <a:pt x="64262" y="154724"/>
                  </a:lnTo>
                  <a:lnTo>
                    <a:pt x="64223" y="154330"/>
                  </a:lnTo>
                  <a:lnTo>
                    <a:pt x="62941" y="153200"/>
                  </a:lnTo>
                  <a:lnTo>
                    <a:pt x="60553" y="151079"/>
                  </a:lnTo>
                  <a:lnTo>
                    <a:pt x="58381" y="151079"/>
                  </a:lnTo>
                  <a:lnTo>
                    <a:pt x="52768" y="157441"/>
                  </a:lnTo>
                  <a:lnTo>
                    <a:pt x="54406" y="158915"/>
                  </a:lnTo>
                  <a:lnTo>
                    <a:pt x="59270" y="153390"/>
                  </a:lnTo>
                  <a:lnTo>
                    <a:pt x="60286" y="153200"/>
                  </a:lnTo>
                  <a:lnTo>
                    <a:pt x="62014" y="154724"/>
                  </a:lnTo>
                  <a:lnTo>
                    <a:pt x="61912" y="155790"/>
                  </a:lnTo>
                  <a:lnTo>
                    <a:pt x="57035" y="161328"/>
                  </a:lnTo>
                  <a:lnTo>
                    <a:pt x="57162" y="161328"/>
                  </a:lnTo>
                  <a:lnTo>
                    <a:pt x="58737" y="162737"/>
                  </a:lnTo>
                  <a:lnTo>
                    <a:pt x="64414" y="156298"/>
                  </a:lnTo>
                  <a:close/>
                </a:path>
                <a:path w="208915" h="222884">
                  <a:moveTo>
                    <a:pt x="64909" y="214604"/>
                  </a:moveTo>
                  <a:lnTo>
                    <a:pt x="62547" y="208724"/>
                  </a:lnTo>
                  <a:lnTo>
                    <a:pt x="61607" y="207721"/>
                  </a:lnTo>
                  <a:lnTo>
                    <a:pt x="58242" y="206006"/>
                  </a:lnTo>
                  <a:lnTo>
                    <a:pt x="57365" y="206743"/>
                  </a:lnTo>
                  <a:lnTo>
                    <a:pt x="59245" y="211378"/>
                  </a:lnTo>
                  <a:lnTo>
                    <a:pt x="59740" y="212610"/>
                  </a:lnTo>
                  <a:lnTo>
                    <a:pt x="60667" y="213614"/>
                  </a:lnTo>
                  <a:lnTo>
                    <a:pt x="64046" y="215341"/>
                  </a:lnTo>
                  <a:lnTo>
                    <a:pt x="64909" y="214604"/>
                  </a:lnTo>
                  <a:close/>
                </a:path>
                <a:path w="208915" h="222884">
                  <a:moveTo>
                    <a:pt x="71374" y="159499"/>
                  </a:moveTo>
                  <a:lnTo>
                    <a:pt x="69519" y="158318"/>
                  </a:lnTo>
                  <a:lnTo>
                    <a:pt x="65303" y="165023"/>
                  </a:lnTo>
                  <a:lnTo>
                    <a:pt x="63042" y="163614"/>
                  </a:lnTo>
                  <a:lnTo>
                    <a:pt x="62064" y="165176"/>
                  </a:lnTo>
                  <a:lnTo>
                    <a:pt x="68427" y="169164"/>
                  </a:lnTo>
                  <a:lnTo>
                    <a:pt x="69405" y="167601"/>
                  </a:lnTo>
                  <a:lnTo>
                    <a:pt x="67183" y="166204"/>
                  </a:lnTo>
                  <a:lnTo>
                    <a:pt x="71374" y="159499"/>
                  </a:lnTo>
                  <a:close/>
                </a:path>
                <a:path w="208915" h="222884">
                  <a:moveTo>
                    <a:pt x="72656" y="217068"/>
                  </a:moveTo>
                  <a:lnTo>
                    <a:pt x="72288" y="216344"/>
                  </a:lnTo>
                  <a:lnTo>
                    <a:pt x="69888" y="211391"/>
                  </a:lnTo>
                  <a:lnTo>
                    <a:pt x="68897" y="210451"/>
                  </a:lnTo>
                  <a:lnTo>
                    <a:pt x="65392" y="208965"/>
                  </a:lnTo>
                  <a:lnTo>
                    <a:pt x="64579" y="209765"/>
                  </a:lnTo>
                  <a:lnTo>
                    <a:pt x="66776" y="214261"/>
                  </a:lnTo>
                  <a:lnTo>
                    <a:pt x="67348" y="215455"/>
                  </a:lnTo>
                  <a:lnTo>
                    <a:pt x="68351" y="216382"/>
                  </a:lnTo>
                  <a:lnTo>
                    <a:pt x="71831" y="217868"/>
                  </a:lnTo>
                  <a:lnTo>
                    <a:pt x="72656" y="217068"/>
                  </a:lnTo>
                  <a:close/>
                </a:path>
                <a:path w="208915" h="222884">
                  <a:moveTo>
                    <a:pt x="73139" y="37414"/>
                  </a:moveTo>
                  <a:lnTo>
                    <a:pt x="72809" y="36715"/>
                  </a:lnTo>
                  <a:lnTo>
                    <a:pt x="72682" y="36449"/>
                  </a:lnTo>
                  <a:lnTo>
                    <a:pt x="71666" y="36449"/>
                  </a:lnTo>
                  <a:lnTo>
                    <a:pt x="71120" y="36715"/>
                  </a:lnTo>
                  <a:lnTo>
                    <a:pt x="70942" y="37414"/>
                  </a:lnTo>
                  <a:lnTo>
                    <a:pt x="71132" y="37807"/>
                  </a:lnTo>
                  <a:lnTo>
                    <a:pt x="71234" y="38023"/>
                  </a:lnTo>
                  <a:lnTo>
                    <a:pt x="71412" y="38303"/>
                  </a:lnTo>
                  <a:lnTo>
                    <a:pt x="71958" y="38506"/>
                  </a:lnTo>
                  <a:lnTo>
                    <a:pt x="72961" y="38023"/>
                  </a:lnTo>
                  <a:lnTo>
                    <a:pt x="73025" y="37807"/>
                  </a:lnTo>
                  <a:lnTo>
                    <a:pt x="73139" y="37414"/>
                  </a:lnTo>
                  <a:close/>
                </a:path>
                <a:path w="208915" h="222884">
                  <a:moveTo>
                    <a:pt x="73355" y="49263"/>
                  </a:moveTo>
                  <a:lnTo>
                    <a:pt x="72999" y="49060"/>
                  </a:lnTo>
                  <a:lnTo>
                    <a:pt x="72059" y="48145"/>
                  </a:lnTo>
                  <a:lnTo>
                    <a:pt x="71323" y="47485"/>
                  </a:lnTo>
                  <a:lnTo>
                    <a:pt x="70510" y="46748"/>
                  </a:lnTo>
                  <a:lnTo>
                    <a:pt x="70040" y="46507"/>
                  </a:lnTo>
                  <a:lnTo>
                    <a:pt x="69100" y="46507"/>
                  </a:lnTo>
                  <a:lnTo>
                    <a:pt x="69646" y="45796"/>
                  </a:lnTo>
                  <a:lnTo>
                    <a:pt x="69684" y="45605"/>
                  </a:lnTo>
                  <a:lnTo>
                    <a:pt x="69799" y="45135"/>
                  </a:lnTo>
                  <a:lnTo>
                    <a:pt x="69913" y="44640"/>
                  </a:lnTo>
                  <a:lnTo>
                    <a:pt x="69634" y="44145"/>
                  </a:lnTo>
                  <a:lnTo>
                    <a:pt x="68783" y="42799"/>
                  </a:lnTo>
                  <a:lnTo>
                    <a:pt x="68148" y="42392"/>
                  </a:lnTo>
                  <a:lnTo>
                    <a:pt x="67983" y="42392"/>
                  </a:lnTo>
                  <a:lnTo>
                    <a:pt x="67983" y="45605"/>
                  </a:lnTo>
                  <a:lnTo>
                    <a:pt x="67919" y="45796"/>
                  </a:lnTo>
                  <a:lnTo>
                    <a:pt x="67602" y="46507"/>
                  </a:lnTo>
                  <a:lnTo>
                    <a:pt x="66065" y="47485"/>
                  </a:lnTo>
                  <a:lnTo>
                    <a:pt x="64757" y="45135"/>
                  </a:lnTo>
                  <a:lnTo>
                    <a:pt x="64960" y="44907"/>
                  </a:lnTo>
                  <a:lnTo>
                    <a:pt x="65354" y="44640"/>
                  </a:lnTo>
                  <a:lnTo>
                    <a:pt x="66154" y="44145"/>
                  </a:lnTo>
                  <a:lnTo>
                    <a:pt x="67030" y="44145"/>
                  </a:lnTo>
                  <a:lnTo>
                    <a:pt x="67983" y="45605"/>
                  </a:lnTo>
                  <a:lnTo>
                    <a:pt x="67983" y="42392"/>
                  </a:lnTo>
                  <a:lnTo>
                    <a:pt x="66090" y="42392"/>
                  </a:lnTo>
                  <a:lnTo>
                    <a:pt x="65557" y="42595"/>
                  </a:lnTo>
                  <a:lnTo>
                    <a:pt x="63131" y="44145"/>
                  </a:lnTo>
                  <a:lnTo>
                    <a:pt x="62484" y="44640"/>
                  </a:lnTo>
                  <a:lnTo>
                    <a:pt x="61950" y="45135"/>
                  </a:lnTo>
                  <a:lnTo>
                    <a:pt x="67157" y="53238"/>
                  </a:lnTo>
                  <a:lnTo>
                    <a:pt x="68986" y="52057"/>
                  </a:lnTo>
                  <a:lnTo>
                    <a:pt x="67068" y="49060"/>
                  </a:lnTo>
                  <a:lnTo>
                    <a:pt x="66586" y="49060"/>
                  </a:lnTo>
                  <a:lnTo>
                    <a:pt x="67487" y="48463"/>
                  </a:lnTo>
                  <a:lnTo>
                    <a:pt x="68008" y="48145"/>
                  </a:lnTo>
                  <a:lnTo>
                    <a:pt x="68872" y="48145"/>
                  </a:lnTo>
                  <a:lnTo>
                    <a:pt x="70561" y="49796"/>
                  </a:lnTo>
                  <a:lnTo>
                    <a:pt x="71170" y="50330"/>
                  </a:lnTo>
                  <a:lnTo>
                    <a:pt x="71450" y="50482"/>
                  </a:lnTo>
                  <a:lnTo>
                    <a:pt x="73355" y="49263"/>
                  </a:lnTo>
                  <a:close/>
                </a:path>
                <a:path w="208915" h="222884">
                  <a:moveTo>
                    <a:pt x="77889" y="47117"/>
                  </a:moveTo>
                  <a:lnTo>
                    <a:pt x="73799" y="38506"/>
                  </a:lnTo>
                  <a:lnTo>
                    <a:pt x="73698" y="38303"/>
                  </a:lnTo>
                  <a:lnTo>
                    <a:pt x="71691" y="39255"/>
                  </a:lnTo>
                  <a:lnTo>
                    <a:pt x="75895" y="48069"/>
                  </a:lnTo>
                  <a:lnTo>
                    <a:pt x="77889" y="47117"/>
                  </a:lnTo>
                  <a:close/>
                </a:path>
                <a:path w="208915" h="222884">
                  <a:moveTo>
                    <a:pt x="77952" y="15659"/>
                  </a:moveTo>
                  <a:lnTo>
                    <a:pt x="70548" y="13893"/>
                  </a:lnTo>
                  <a:lnTo>
                    <a:pt x="69989" y="6362"/>
                  </a:lnTo>
                  <a:lnTo>
                    <a:pt x="66027" y="12865"/>
                  </a:lnTo>
                  <a:lnTo>
                    <a:pt x="58686" y="11074"/>
                  </a:lnTo>
                  <a:lnTo>
                    <a:pt x="63639" y="16852"/>
                  </a:lnTo>
                  <a:lnTo>
                    <a:pt x="59664" y="23279"/>
                  </a:lnTo>
                  <a:lnTo>
                    <a:pt x="66700" y="20345"/>
                  </a:lnTo>
                  <a:lnTo>
                    <a:pt x="71589" y="26111"/>
                  </a:lnTo>
                  <a:lnTo>
                    <a:pt x="70954" y="18529"/>
                  </a:lnTo>
                  <a:lnTo>
                    <a:pt x="77952" y="15659"/>
                  </a:lnTo>
                  <a:close/>
                </a:path>
                <a:path w="208915" h="222884">
                  <a:moveTo>
                    <a:pt x="78003" y="194348"/>
                  </a:moveTo>
                  <a:lnTo>
                    <a:pt x="70954" y="191465"/>
                  </a:lnTo>
                  <a:lnTo>
                    <a:pt x="71577" y="183921"/>
                  </a:lnTo>
                  <a:lnTo>
                    <a:pt x="66649" y="189725"/>
                  </a:lnTo>
                  <a:lnTo>
                    <a:pt x="59677" y="186804"/>
                  </a:lnTo>
                  <a:lnTo>
                    <a:pt x="63677" y="193294"/>
                  </a:lnTo>
                  <a:lnTo>
                    <a:pt x="58724" y="199009"/>
                  </a:lnTo>
                  <a:lnTo>
                    <a:pt x="66141" y="197218"/>
                  </a:lnTo>
                  <a:lnTo>
                    <a:pt x="70065" y="203695"/>
                  </a:lnTo>
                  <a:lnTo>
                    <a:pt x="70650" y="196075"/>
                  </a:lnTo>
                  <a:lnTo>
                    <a:pt x="78003" y="194348"/>
                  </a:lnTo>
                  <a:close/>
                </a:path>
                <a:path w="208915" h="222884">
                  <a:moveTo>
                    <a:pt x="80556" y="219011"/>
                  </a:moveTo>
                  <a:lnTo>
                    <a:pt x="78054" y="214680"/>
                  </a:lnTo>
                  <a:lnTo>
                    <a:pt x="77381" y="213537"/>
                  </a:lnTo>
                  <a:lnTo>
                    <a:pt x="76327" y="212661"/>
                  </a:lnTo>
                  <a:lnTo>
                    <a:pt x="73533" y="211696"/>
                  </a:lnTo>
                  <a:lnTo>
                    <a:pt x="72758" y="211416"/>
                  </a:lnTo>
                  <a:lnTo>
                    <a:pt x="78994" y="219583"/>
                  </a:lnTo>
                  <a:lnTo>
                    <a:pt x="79794" y="219875"/>
                  </a:lnTo>
                  <a:lnTo>
                    <a:pt x="80556" y="219011"/>
                  </a:lnTo>
                  <a:close/>
                </a:path>
                <a:path w="208915" h="222884">
                  <a:moveTo>
                    <a:pt x="85191" y="44310"/>
                  </a:moveTo>
                  <a:lnTo>
                    <a:pt x="83908" y="40449"/>
                  </a:lnTo>
                  <a:lnTo>
                    <a:pt x="85166" y="34048"/>
                  </a:lnTo>
                  <a:lnTo>
                    <a:pt x="82816" y="34823"/>
                  </a:lnTo>
                  <a:lnTo>
                    <a:pt x="82524" y="38722"/>
                  </a:lnTo>
                  <a:lnTo>
                    <a:pt x="82511" y="39357"/>
                  </a:lnTo>
                  <a:lnTo>
                    <a:pt x="82054" y="38836"/>
                  </a:lnTo>
                  <a:lnTo>
                    <a:pt x="79489" y="35928"/>
                  </a:lnTo>
                  <a:lnTo>
                    <a:pt x="77101" y="36728"/>
                  </a:lnTo>
                  <a:lnTo>
                    <a:pt x="81838" y="41211"/>
                  </a:lnTo>
                  <a:lnTo>
                    <a:pt x="83108" y="45008"/>
                  </a:lnTo>
                  <a:lnTo>
                    <a:pt x="85191" y="44310"/>
                  </a:lnTo>
                  <a:close/>
                </a:path>
                <a:path w="208915" h="222884">
                  <a:moveTo>
                    <a:pt x="88569" y="220383"/>
                  </a:moveTo>
                  <a:lnTo>
                    <a:pt x="88112" y="219722"/>
                  </a:lnTo>
                  <a:lnTo>
                    <a:pt x="85775" y="216242"/>
                  </a:lnTo>
                  <a:lnTo>
                    <a:pt x="85026" y="215150"/>
                  </a:lnTo>
                  <a:lnTo>
                    <a:pt x="83908" y="214350"/>
                  </a:lnTo>
                  <a:lnTo>
                    <a:pt x="80264" y="213372"/>
                  </a:lnTo>
                  <a:lnTo>
                    <a:pt x="79552" y="214274"/>
                  </a:lnTo>
                  <a:lnTo>
                    <a:pt x="82359" y="218414"/>
                  </a:lnTo>
                  <a:lnTo>
                    <a:pt x="83096" y="219519"/>
                  </a:lnTo>
                  <a:lnTo>
                    <a:pt x="84213" y="220306"/>
                  </a:lnTo>
                  <a:lnTo>
                    <a:pt x="85521" y="220649"/>
                  </a:lnTo>
                  <a:lnTo>
                    <a:pt x="87871" y="221297"/>
                  </a:lnTo>
                  <a:lnTo>
                    <a:pt x="88569" y="220383"/>
                  </a:lnTo>
                  <a:close/>
                </a:path>
                <a:path w="208915" h="222884">
                  <a:moveTo>
                    <a:pt x="96659" y="221208"/>
                  </a:moveTo>
                  <a:lnTo>
                    <a:pt x="92760" y="216217"/>
                  </a:lnTo>
                  <a:lnTo>
                    <a:pt x="91592" y="215506"/>
                  </a:lnTo>
                  <a:lnTo>
                    <a:pt x="87884" y="214782"/>
                  </a:lnTo>
                  <a:lnTo>
                    <a:pt x="87236" y="215722"/>
                  </a:lnTo>
                  <a:lnTo>
                    <a:pt x="90322" y="219671"/>
                  </a:lnTo>
                  <a:lnTo>
                    <a:pt x="91135" y="220713"/>
                  </a:lnTo>
                  <a:lnTo>
                    <a:pt x="92303" y="221424"/>
                  </a:lnTo>
                  <a:lnTo>
                    <a:pt x="93649" y="221678"/>
                  </a:lnTo>
                  <a:lnTo>
                    <a:pt x="96024" y="222161"/>
                  </a:lnTo>
                  <a:lnTo>
                    <a:pt x="96659" y="221208"/>
                  </a:lnTo>
                  <a:close/>
                </a:path>
                <a:path w="208915" h="222884">
                  <a:moveTo>
                    <a:pt x="96824" y="41744"/>
                  </a:moveTo>
                  <a:lnTo>
                    <a:pt x="96520" y="39966"/>
                  </a:lnTo>
                  <a:lnTo>
                    <a:pt x="92557" y="40627"/>
                  </a:lnTo>
                  <a:lnTo>
                    <a:pt x="92176" y="38341"/>
                  </a:lnTo>
                  <a:lnTo>
                    <a:pt x="95707" y="37744"/>
                  </a:lnTo>
                  <a:lnTo>
                    <a:pt x="95402" y="35966"/>
                  </a:lnTo>
                  <a:lnTo>
                    <a:pt x="91871" y="36576"/>
                  </a:lnTo>
                  <a:lnTo>
                    <a:pt x="91516" y="34582"/>
                  </a:lnTo>
                  <a:lnTo>
                    <a:pt x="95288" y="33934"/>
                  </a:lnTo>
                  <a:lnTo>
                    <a:pt x="94970" y="32143"/>
                  </a:lnTo>
                  <a:lnTo>
                    <a:pt x="89039" y="33172"/>
                  </a:lnTo>
                  <a:lnTo>
                    <a:pt x="90678" y="42799"/>
                  </a:lnTo>
                  <a:lnTo>
                    <a:pt x="96824" y="41744"/>
                  </a:lnTo>
                  <a:close/>
                </a:path>
                <a:path w="208915" h="222884">
                  <a:moveTo>
                    <a:pt x="104775" y="221462"/>
                  </a:moveTo>
                  <a:lnTo>
                    <a:pt x="104241" y="220853"/>
                  </a:lnTo>
                  <a:lnTo>
                    <a:pt x="100545" y="216750"/>
                  </a:lnTo>
                  <a:lnTo>
                    <a:pt x="99326" y="216115"/>
                  </a:lnTo>
                  <a:lnTo>
                    <a:pt x="96380" y="215773"/>
                  </a:lnTo>
                  <a:lnTo>
                    <a:pt x="95567" y="215646"/>
                  </a:lnTo>
                  <a:lnTo>
                    <a:pt x="103390" y="222338"/>
                  </a:lnTo>
                  <a:lnTo>
                    <a:pt x="104216" y="222453"/>
                  </a:lnTo>
                  <a:lnTo>
                    <a:pt x="104775" y="221462"/>
                  </a:lnTo>
                  <a:close/>
                </a:path>
                <a:path w="208915" h="222884">
                  <a:moveTo>
                    <a:pt x="106375" y="33426"/>
                  </a:moveTo>
                  <a:lnTo>
                    <a:pt x="106337" y="31559"/>
                  </a:lnTo>
                  <a:lnTo>
                    <a:pt x="98844" y="31724"/>
                  </a:lnTo>
                  <a:lnTo>
                    <a:pt x="98882" y="33578"/>
                  </a:lnTo>
                  <a:lnTo>
                    <a:pt x="101498" y="33528"/>
                  </a:lnTo>
                  <a:lnTo>
                    <a:pt x="101676" y="41427"/>
                  </a:lnTo>
                  <a:lnTo>
                    <a:pt x="103886" y="41389"/>
                  </a:lnTo>
                  <a:lnTo>
                    <a:pt x="103708" y="33489"/>
                  </a:lnTo>
                  <a:lnTo>
                    <a:pt x="106375" y="33426"/>
                  </a:lnTo>
                  <a:close/>
                </a:path>
                <a:path w="208915" h="222884">
                  <a:moveTo>
                    <a:pt x="107099" y="172643"/>
                  </a:moveTo>
                  <a:lnTo>
                    <a:pt x="105829" y="171373"/>
                  </a:lnTo>
                  <a:lnTo>
                    <a:pt x="104279" y="171373"/>
                  </a:lnTo>
                  <a:lnTo>
                    <a:pt x="102717" y="171373"/>
                  </a:lnTo>
                  <a:lnTo>
                    <a:pt x="101460" y="172643"/>
                  </a:lnTo>
                  <a:lnTo>
                    <a:pt x="101460" y="175755"/>
                  </a:lnTo>
                  <a:lnTo>
                    <a:pt x="102717" y="177025"/>
                  </a:lnTo>
                  <a:lnTo>
                    <a:pt x="105841" y="177025"/>
                  </a:lnTo>
                  <a:lnTo>
                    <a:pt x="107099" y="175755"/>
                  </a:lnTo>
                  <a:lnTo>
                    <a:pt x="107099" y="172643"/>
                  </a:lnTo>
                  <a:close/>
                </a:path>
                <a:path w="208915" h="222884">
                  <a:moveTo>
                    <a:pt x="112306" y="32080"/>
                  </a:moveTo>
                  <a:lnTo>
                    <a:pt x="110070" y="32080"/>
                  </a:lnTo>
                  <a:lnTo>
                    <a:pt x="109156" y="41592"/>
                  </a:lnTo>
                  <a:lnTo>
                    <a:pt x="111379" y="41592"/>
                  </a:lnTo>
                  <a:lnTo>
                    <a:pt x="112306" y="32080"/>
                  </a:lnTo>
                  <a:close/>
                </a:path>
                <a:path w="208915" h="222884">
                  <a:moveTo>
                    <a:pt x="112903" y="221132"/>
                  </a:moveTo>
                  <a:lnTo>
                    <a:pt x="108343" y="216738"/>
                  </a:lnTo>
                  <a:lnTo>
                    <a:pt x="107086" y="216204"/>
                  </a:lnTo>
                  <a:lnTo>
                    <a:pt x="103301" y="216001"/>
                  </a:lnTo>
                  <a:lnTo>
                    <a:pt x="102819" y="217017"/>
                  </a:lnTo>
                  <a:lnTo>
                    <a:pt x="106413" y="220497"/>
                  </a:lnTo>
                  <a:lnTo>
                    <a:pt x="107365" y="221399"/>
                  </a:lnTo>
                  <a:lnTo>
                    <a:pt x="108610" y="221957"/>
                  </a:lnTo>
                  <a:lnTo>
                    <a:pt x="112407" y="222148"/>
                  </a:lnTo>
                  <a:lnTo>
                    <a:pt x="112903" y="221132"/>
                  </a:lnTo>
                  <a:close/>
                </a:path>
                <a:path w="208915" h="222884">
                  <a:moveTo>
                    <a:pt x="114147" y="7226"/>
                  </a:moveTo>
                  <a:lnTo>
                    <a:pt x="106603" y="7264"/>
                  </a:lnTo>
                  <a:lnTo>
                    <a:pt x="104254" y="0"/>
                  </a:lnTo>
                  <a:lnTo>
                    <a:pt x="101955" y="7213"/>
                  </a:lnTo>
                  <a:lnTo>
                    <a:pt x="94335" y="7188"/>
                  </a:lnTo>
                  <a:lnTo>
                    <a:pt x="100457" y="11607"/>
                  </a:lnTo>
                  <a:lnTo>
                    <a:pt x="98094" y="18846"/>
                  </a:lnTo>
                  <a:lnTo>
                    <a:pt x="104190" y="14376"/>
                  </a:lnTo>
                  <a:lnTo>
                    <a:pt x="110350" y="18859"/>
                  </a:lnTo>
                  <a:lnTo>
                    <a:pt x="107988" y="11696"/>
                  </a:lnTo>
                  <a:lnTo>
                    <a:pt x="114147" y="7226"/>
                  </a:lnTo>
                  <a:close/>
                </a:path>
                <a:path w="208915" h="222884">
                  <a:moveTo>
                    <a:pt x="114185" y="197599"/>
                  </a:moveTo>
                  <a:lnTo>
                    <a:pt x="106565" y="197624"/>
                  </a:lnTo>
                  <a:lnTo>
                    <a:pt x="104267" y="190411"/>
                  </a:lnTo>
                  <a:lnTo>
                    <a:pt x="101930" y="197675"/>
                  </a:lnTo>
                  <a:lnTo>
                    <a:pt x="94373" y="197637"/>
                  </a:lnTo>
                  <a:lnTo>
                    <a:pt x="100533" y="202107"/>
                  </a:lnTo>
                  <a:lnTo>
                    <a:pt x="98171" y="209283"/>
                  </a:lnTo>
                  <a:lnTo>
                    <a:pt x="104330" y="204787"/>
                  </a:lnTo>
                  <a:lnTo>
                    <a:pt x="110426" y="209257"/>
                  </a:lnTo>
                  <a:lnTo>
                    <a:pt x="108051" y="202018"/>
                  </a:lnTo>
                  <a:lnTo>
                    <a:pt x="114185" y="197599"/>
                  </a:lnTo>
                  <a:close/>
                </a:path>
                <a:path w="208915" h="222884">
                  <a:moveTo>
                    <a:pt x="120980" y="220243"/>
                  </a:moveTo>
                  <a:lnTo>
                    <a:pt x="116116" y="216179"/>
                  </a:lnTo>
                  <a:lnTo>
                    <a:pt x="114833" y="215722"/>
                  </a:lnTo>
                  <a:lnTo>
                    <a:pt x="111048" y="215785"/>
                  </a:lnTo>
                  <a:lnTo>
                    <a:pt x="110629" y="216839"/>
                  </a:lnTo>
                  <a:lnTo>
                    <a:pt x="114465" y="220065"/>
                  </a:lnTo>
                  <a:lnTo>
                    <a:pt x="115481" y="220903"/>
                  </a:lnTo>
                  <a:lnTo>
                    <a:pt x="116763" y="221348"/>
                  </a:lnTo>
                  <a:lnTo>
                    <a:pt x="120561" y="221310"/>
                  </a:lnTo>
                  <a:lnTo>
                    <a:pt x="120980" y="220243"/>
                  </a:lnTo>
                  <a:close/>
                </a:path>
                <a:path w="208915" h="222884">
                  <a:moveTo>
                    <a:pt x="126923" y="45440"/>
                  </a:moveTo>
                  <a:lnTo>
                    <a:pt x="126911" y="41325"/>
                  </a:lnTo>
                  <a:lnTo>
                    <a:pt x="126898" y="40462"/>
                  </a:lnTo>
                  <a:lnTo>
                    <a:pt x="126885" y="36347"/>
                  </a:lnTo>
                  <a:lnTo>
                    <a:pt x="126873" y="35217"/>
                  </a:lnTo>
                  <a:lnTo>
                    <a:pt x="124942" y="34632"/>
                  </a:lnTo>
                  <a:lnTo>
                    <a:pt x="124942" y="36347"/>
                  </a:lnTo>
                  <a:lnTo>
                    <a:pt x="124841" y="40462"/>
                  </a:lnTo>
                  <a:lnTo>
                    <a:pt x="122770" y="39827"/>
                  </a:lnTo>
                  <a:lnTo>
                    <a:pt x="124256" y="37528"/>
                  </a:lnTo>
                  <a:lnTo>
                    <a:pt x="124587" y="36868"/>
                  </a:lnTo>
                  <a:lnTo>
                    <a:pt x="124942" y="36347"/>
                  </a:lnTo>
                  <a:lnTo>
                    <a:pt x="124942" y="34632"/>
                  </a:lnTo>
                  <a:lnTo>
                    <a:pt x="124104" y="34378"/>
                  </a:lnTo>
                  <a:lnTo>
                    <a:pt x="118414" y="42849"/>
                  </a:lnTo>
                  <a:lnTo>
                    <a:pt x="120599" y="43522"/>
                  </a:lnTo>
                  <a:lnTo>
                    <a:pt x="121996" y="41325"/>
                  </a:lnTo>
                  <a:lnTo>
                    <a:pt x="124663" y="42138"/>
                  </a:lnTo>
                  <a:lnTo>
                    <a:pt x="124650" y="44754"/>
                  </a:lnTo>
                  <a:lnTo>
                    <a:pt x="126923" y="45440"/>
                  </a:lnTo>
                  <a:close/>
                </a:path>
                <a:path w="208915" h="222884">
                  <a:moveTo>
                    <a:pt x="128981" y="218808"/>
                  </a:moveTo>
                  <a:lnTo>
                    <a:pt x="123875" y="215087"/>
                  </a:lnTo>
                  <a:lnTo>
                    <a:pt x="122542" y="214731"/>
                  </a:lnTo>
                  <a:lnTo>
                    <a:pt x="121208" y="214845"/>
                  </a:lnTo>
                  <a:lnTo>
                    <a:pt x="119595" y="214960"/>
                  </a:lnTo>
                  <a:lnTo>
                    <a:pt x="118770" y="215036"/>
                  </a:lnTo>
                  <a:lnTo>
                    <a:pt x="118427" y="216141"/>
                  </a:lnTo>
                  <a:lnTo>
                    <a:pt x="122478" y="219075"/>
                  </a:lnTo>
                  <a:lnTo>
                    <a:pt x="123532" y="219849"/>
                  </a:lnTo>
                  <a:lnTo>
                    <a:pt x="124866" y="220205"/>
                  </a:lnTo>
                  <a:lnTo>
                    <a:pt x="128651" y="219887"/>
                  </a:lnTo>
                  <a:lnTo>
                    <a:pt x="128981" y="218808"/>
                  </a:lnTo>
                  <a:close/>
                </a:path>
                <a:path w="208915" h="222884">
                  <a:moveTo>
                    <a:pt x="136880" y="216801"/>
                  </a:moveTo>
                  <a:lnTo>
                    <a:pt x="136194" y="216357"/>
                  </a:lnTo>
                  <a:lnTo>
                    <a:pt x="131508" y="213448"/>
                  </a:lnTo>
                  <a:lnTo>
                    <a:pt x="130149" y="213182"/>
                  </a:lnTo>
                  <a:lnTo>
                    <a:pt x="126415" y="213766"/>
                  </a:lnTo>
                  <a:lnTo>
                    <a:pt x="126149" y="214871"/>
                  </a:lnTo>
                  <a:lnTo>
                    <a:pt x="130390" y="217525"/>
                  </a:lnTo>
                  <a:lnTo>
                    <a:pt x="131508" y="218224"/>
                  </a:lnTo>
                  <a:lnTo>
                    <a:pt x="132854" y="218490"/>
                  </a:lnTo>
                  <a:lnTo>
                    <a:pt x="136601" y="217906"/>
                  </a:lnTo>
                  <a:lnTo>
                    <a:pt x="136880" y="216801"/>
                  </a:lnTo>
                  <a:close/>
                </a:path>
                <a:path w="208915" h="222884">
                  <a:moveTo>
                    <a:pt x="140106" y="44183"/>
                  </a:moveTo>
                  <a:lnTo>
                    <a:pt x="138125" y="39852"/>
                  </a:lnTo>
                  <a:lnTo>
                    <a:pt x="138125" y="42926"/>
                  </a:lnTo>
                  <a:lnTo>
                    <a:pt x="137185" y="44729"/>
                  </a:lnTo>
                  <a:lnTo>
                    <a:pt x="136220" y="46672"/>
                  </a:lnTo>
                  <a:lnTo>
                    <a:pt x="136156" y="46799"/>
                  </a:lnTo>
                  <a:lnTo>
                    <a:pt x="134480" y="47205"/>
                  </a:lnTo>
                  <a:lnTo>
                    <a:pt x="133680" y="46799"/>
                  </a:lnTo>
                  <a:lnTo>
                    <a:pt x="136156" y="46799"/>
                  </a:lnTo>
                  <a:lnTo>
                    <a:pt x="136156" y="46672"/>
                  </a:lnTo>
                  <a:lnTo>
                    <a:pt x="133438" y="46672"/>
                  </a:lnTo>
                  <a:lnTo>
                    <a:pt x="132181" y="46037"/>
                  </a:lnTo>
                  <a:lnTo>
                    <a:pt x="131978" y="46037"/>
                  </a:lnTo>
                  <a:lnTo>
                    <a:pt x="134848" y="40360"/>
                  </a:lnTo>
                  <a:lnTo>
                    <a:pt x="135407" y="40360"/>
                  </a:lnTo>
                  <a:lnTo>
                    <a:pt x="137541" y="41427"/>
                  </a:lnTo>
                  <a:lnTo>
                    <a:pt x="138125" y="42926"/>
                  </a:lnTo>
                  <a:lnTo>
                    <a:pt x="138125" y="39852"/>
                  </a:lnTo>
                  <a:lnTo>
                    <a:pt x="135407" y="38455"/>
                  </a:lnTo>
                  <a:lnTo>
                    <a:pt x="134429" y="38049"/>
                  </a:lnTo>
                  <a:lnTo>
                    <a:pt x="133642" y="37795"/>
                  </a:lnTo>
                  <a:lnTo>
                    <a:pt x="129324" y="46355"/>
                  </a:lnTo>
                  <a:lnTo>
                    <a:pt x="129984" y="46799"/>
                  </a:lnTo>
                  <a:lnTo>
                    <a:pt x="130683" y="47205"/>
                  </a:lnTo>
                  <a:lnTo>
                    <a:pt x="133210" y="48488"/>
                  </a:lnTo>
                  <a:lnTo>
                    <a:pt x="134785" y="48831"/>
                  </a:lnTo>
                  <a:lnTo>
                    <a:pt x="137299" y="48247"/>
                  </a:lnTo>
                  <a:lnTo>
                    <a:pt x="138480" y="47396"/>
                  </a:lnTo>
                  <a:lnTo>
                    <a:pt x="138582" y="47205"/>
                  </a:lnTo>
                  <a:lnTo>
                    <a:pt x="140106" y="44183"/>
                  </a:lnTo>
                  <a:close/>
                </a:path>
                <a:path w="208915" h="222884">
                  <a:moveTo>
                    <a:pt x="144589" y="214249"/>
                  </a:moveTo>
                  <a:lnTo>
                    <a:pt x="139001" y="211289"/>
                  </a:lnTo>
                  <a:lnTo>
                    <a:pt x="137655" y="211112"/>
                  </a:lnTo>
                  <a:lnTo>
                    <a:pt x="133972" y="211950"/>
                  </a:lnTo>
                  <a:lnTo>
                    <a:pt x="133769" y="213080"/>
                  </a:lnTo>
                  <a:lnTo>
                    <a:pt x="134467" y="213474"/>
                  </a:lnTo>
                  <a:lnTo>
                    <a:pt x="138188" y="215430"/>
                  </a:lnTo>
                  <a:lnTo>
                    <a:pt x="139357" y="216065"/>
                  </a:lnTo>
                  <a:lnTo>
                    <a:pt x="140703" y="216230"/>
                  </a:lnTo>
                  <a:lnTo>
                    <a:pt x="144399" y="215379"/>
                  </a:lnTo>
                  <a:lnTo>
                    <a:pt x="144589" y="214249"/>
                  </a:lnTo>
                  <a:close/>
                </a:path>
                <a:path w="208915" h="222884">
                  <a:moveTo>
                    <a:pt x="148361" y="163639"/>
                  </a:moveTo>
                  <a:lnTo>
                    <a:pt x="142608" y="155752"/>
                  </a:lnTo>
                  <a:lnTo>
                    <a:pt x="140817" y="157060"/>
                  </a:lnTo>
                  <a:lnTo>
                    <a:pt x="146570" y="164947"/>
                  </a:lnTo>
                  <a:lnTo>
                    <a:pt x="148361" y="163639"/>
                  </a:lnTo>
                  <a:close/>
                </a:path>
                <a:path w="208915" h="222884">
                  <a:moveTo>
                    <a:pt x="149009" y="46850"/>
                  </a:moveTo>
                  <a:lnTo>
                    <a:pt x="146812" y="45237"/>
                  </a:lnTo>
                  <a:lnTo>
                    <a:pt x="146812" y="47282"/>
                  </a:lnTo>
                  <a:lnTo>
                    <a:pt x="146291" y="48514"/>
                  </a:lnTo>
                  <a:lnTo>
                    <a:pt x="145389" y="50965"/>
                  </a:lnTo>
                  <a:lnTo>
                    <a:pt x="145326" y="51117"/>
                  </a:lnTo>
                  <a:lnTo>
                    <a:pt x="145122" y="50965"/>
                  </a:lnTo>
                  <a:lnTo>
                    <a:pt x="143598" y="49847"/>
                  </a:lnTo>
                  <a:lnTo>
                    <a:pt x="145757" y="48158"/>
                  </a:lnTo>
                  <a:lnTo>
                    <a:pt x="146329" y="47637"/>
                  </a:lnTo>
                  <a:lnTo>
                    <a:pt x="146812" y="47282"/>
                  </a:lnTo>
                  <a:lnTo>
                    <a:pt x="146812" y="45237"/>
                  </a:lnTo>
                  <a:lnTo>
                    <a:pt x="146685" y="45135"/>
                  </a:lnTo>
                  <a:lnTo>
                    <a:pt x="138480" y="51219"/>
                  </a:lnTo>
                  <a:lnTo>
                    <a:pt x="140296" y="52590"/>
                  </a:lnTo>
                  <a:lnTo>
                    <a:pt x="142367" y="50965"/>
                  </a:lnTo>
                  <a:lnTo>
                    <a:pt x="144602" y="52628"/>
                  </a:lnTo>
                  <a:lnTo>
                    <a:pt x="143725" y="55092"/>
                  </a:lnTo>
                  <a:lnTo>
                    <a:pt x="145618" y="56515"/>
                  </a:lnTo>
                  <a:lnTo>
                    <a:pt x="147472" y="51219"/>
                  </a:lnTo>
                  <a:lnTo>
                    <a:pt x="148729" y="47637"/>
                  </a:lnTo>
                  <a:lnTo>
                    <a:pt x="148856" y="47282"/>
                  </a:lnTo>
                  <a:lnTo>
                    <a:pt x="149009" y="46850"/>
                  </a:lnTo>
                  <a:close/>
                </a:path>
                <a:path w="208915" h="222884">
                  <a:moveTo>
                    <a:pt x="149783" y="11023"/>
                  </a:moveTo>
                  <a:lnTo>
                    <a:pt x="142379" y="12814"/>
                  </a:lnTo>
                  <a:lnTo>
                    <a:pt x="138455" y="6350"/>
                  </a:lnTo>
                  <a:lnTo>
                    <a:pt x="137871" y="13957"/>
                  </a:lnTo>
                  <a:lnTo>
                    <a:pt x="130517" y="15684"/>
                  </a:lnTo>
                  <a:lnTo>
                    <a:pt x="137566" y="18567"/>
                  </a:lnTo>
                  <a:lnTo>
                    <a:pt x="136944" y="26111"/>
                  </a:lnTo>
                  <a:lnTo>
                    <a:pt x="141871" y="20307"/>
                  </a:lnTo>
                  <a:lnTo>
                    <a:pt x="148844" y="23228"/>
                  </a:lnTo>
                  <a:lnTo>
                    <a:pt x="144843" y="16738"/>
                  </a:lnTo>
                  <a:lnTo>
                    <a:pt x="149783" y="11023"/>
                  </a:lnTo>
                  <a:close/>
                </a:path>
                <a:path w="208915" h="222884">
                  <a:moveTo>
                    <a:pt x="149834" y="198958"/>
                  </a:moveTo>
                  <a:lnTo>
                    <a:pt x="144881" y="193179"/>
                  </a:lnTo>
                  <a:lnTo>
                    <a:pt x="148856" y="186753"/>
                  </a:lnTo>
                  <a:lnTo>
                    <a:pt x="141820" y="189687"/>
                  </a:lnTo>
                  <a:lnTo>
                    <a:pt x="136931" y="183921"/>
                  </a:lnTo>
                  <a:lnTo>
                    <a:pt x="137566" y="191516"/>
                  </a:lnTo>
                  <a:lnTo>
                    <a:pt x="130568" y="194373"/>
                  </a:lnTo>
                  <a:lnTo>
                    <a:pt x="137972" y="196138"/>
                  </a:lnTo>
                  <a:lnTo>
                    <a:pt x="138531" y="203669"/>
                  </a:lnTo>
                  <a:lnTo>
                    <a:pt x="142506" y="197167"/>
                  </a:lnTo>
                  <a:lnTo>
                    <a:pt x="149834" y="198958"/>
                  </a:lnTo>
                  <a:close/>
                </a:path>
                <a:path w="208915" h="222884">
                  <a:moveTo>
                    <a:pt x="152107" y="211162"/>
                  </a:moveTo>
                  <a:lnTo>
                    <a:pt x="146329" y="208597"/>
                  </a:lnTo>
                  <a:lnTo>
                    <a:pt x="144970" y="208521"/>
                  </a:lnTo>
                  <a:lnTo>
                    <a:pt x="143662" y="208902"/>
                  </a:lnTo>
                  <a:lnTo>
                    <a:pt x="141338" y="209613"/>
                  </a:lnTo>
                  <a:lnTo>
                    <a:pt x="141224" y="210756"/>
                  </a:lnTo>
                  <a:lnTo>
                    <a:pt x="141973" y="211074"/>
                  </a:lnTo>
                  <a:lnTo>
                    <a:pt x="145808" y="212788"/>
                  </a:lnTo>
                  <a:lnTo>
                    <a:pt x="147002" y="213321"/>
                  </a:lnTo>
                  <a:lnTo>
                    <a:pt x="148386" y="213398"/>
                  </a:lnTo>
                  <a:lnTo>
                    <a:pt x="151218" y="212547"/>
                  </a:lnTo>
                  <a:lnTo>
                    <a:pt x="152006" y="212293"/>
                  </a:lnTo>
                  <a:lnTo>
                    <a:pt x="152107" y="211162"/>
                  </a:lnTo>
                  <a:close/>
                </a:path>
                <a:path w="208915" h="222884">
                  <a:moveTo>
                    <a:pt x="156032" y="53022"/>
                  </a:moveTo>
                  <a:lnTo>
                    <a:pt x="154470" y="51447"/>
                  </a:lnTo>
                  <a:lnTo>
                    <a:pt x="147535" y="58318"/>
                  </a:lnTo>
                  <a:lnTo>
                    <a:pt x="151815" y="62649"/>
                  </a:lnTo>
                  <a:lnTo>
                    <a:pt x="153136" y="61353"/>
                  </a:lnTo>
                  <a:lnTo>
                    <a:pt x="150406" y="58585"/>
                  </a:lnTo>
                  <a:lnTo>
                    <a:pt x="156032" y="53022"/>
                  </a:lnTo>
                  <a:close/>
                </a:path>
                <a:path w="208915" h="222884">
                  <a:moveTo>
                    <a:pt x="157048" y="153619"/>
                  </a:moveTo>
                  <a:lnTo>
                    <a:pt x="155054" y="151523"/>
                  </a:lnTo>
                  <a:lnTo>
                    <a:pt x="153822" y="150215"/>
                  </a:lnTo>
                  <a:lnTo>
                    <a:pt x="152577" y="149644"/>
                  </a:lnTo>
                  <a:lnTo>
                    <a:pt x="150101" y="149644"/>
                  </a:lnTo>
                  <a:lnTo>
                    <a:pt x="148869" y="150215"/>
                  </a:lnTo>
                  <a:lnTo>
                    <a:pt x="146646" y="152349"/>
                  </a:lnTo>
                  <a:lnTo>
                    <a:pt x="145923" y="153466"/>
                  </a:lnTo>
                  <a:lnTo>
                    <a:pt x="145605" y="154114"/>
                  </a:lnTo>
                  <a:lnTo>
                    <a:pt x="149148" y="157835"/>
                  </a:lnTo>
                  <a:lnTo>
                    <a:pt x="151790" y="155295"/>
                  </a:lnTo>
                  <a:lnTo>
                    <a:pt x="151599" y="155105"/>
                  </a:lnTo>
                  <a:lnTo>
                    <a:pt x="150647" y="154114"/>
                  </a:lnTo>
                  <a:lnTo>
                    <a:pt x="150139" y="154495"/>
                  </a:lnTo>
                  <a:lnTo>
                    <a:pt x="149504" y="155105"/>
                  </a:lnTo>
                  <a:lnTo>
                    <a:pt x="148094" y="153619"/>
                  </a:lnTo>
                  <a:lnTo>
                    <a:pt x="148132" y="153466"/>
                  </a:lnTo>
                  <a:lnTo>
                    <a:pt x="148412" y="153123"/>
                  </a:lnTo>
                  <a:lnTo>
                    <a:pt x="150088" y="151523"/>
                  </a:lnTo>
                  <a:lnTo>
                    <a:pt x="151828" y="151523"/>
                  </a:lnTo>
                  <a:lnTo>
                    <a:pt x="154686" y="154495"/>
                  </a:lnTo>
                  <a:lnTo>
                    <a:pt x="154393" y="156210"/>
                  </a:lnTo>
                  <a:lnTo>
                    <a:pt x="152298" y="158216"/>
                  </a:lnTo>
                  <a:lnTo>
                    <a:pt x="151688" y="158546"/>
                  </a:lnTo>
                  <a:lnTo>
                    <a:pt x="151130" y="158750"/>
                  </a:lnTo>
                  <a:lnTo>
                    <a:pt x="152006" y="160362"/>
                  </a:lnTo>
                  <a:lnTo>
                    <a:pt x="156921" y="154495"/>
                  </a:lnTo>
                  <a:lnTo>
                    <a:pt x="157048" y="153619"/>
                  </a:lnTo>
                  <a:close/>
                </a:path>
                <a:path w="208915" h="222884">
                  <a:moveTo>
                    <a:pt x="157861" y="158750"/>
                  </a:moveTo>
                  <a:lnTo>
                    <a:pt x="157060" y="157937"/>
                  </a:lnTo>
                  <a:lnTo>
                    <a:pt x="155930" y="157937"/>
                  </a:lnTo>
                  <a:lnTo>
                    <a:pt x="154076" y="159727"/>
                  </a:lnTo>
                  <a:lnTo>
                    <a:pt x="154152" y="160705"/>
                  </a:lnTo>
                  <a:lnTo>
                    <a:pt x="154863" y="161493"/>
                  </a:lnTo>
                  <a:lnTo>
                    <a:pt x="155689" y="160705"/>
                  </a:lnTo>
                  <a:lnTo>
                    <a:pt x="155486" y="160413"/>
                  </a:lnTo>
                  <a:lnTo>
                    <a:pt x="155448" y="160020"/>
                  </a:lnTo>
                  <a:lnTo>
                    <a:pt x="156210" y="159283"/>
                  </a:lnTo>
                  <a:lnTo>
                    <a:pt x="156705" y="159283"/>
                  </a:lnTo>
                  <a:lnTo>
                    <a:pt x="156959" y="159486"/>
                  </a:lnTo>
                  <a:lnTo>
                    <a:pt x="157162" y="159283"/>
                  </a:lnTo>
                  <a:lnTo>
                    <a:pt x="157721" y="158750"/>
                  </a:lnTo>
                  <a:lnTo>
                    <a:pt x="157861" y="158750"/>
                  </a:lnTo>
                  <a:close/>
                </a:path>
                <a:path w="208915" h="222884">
                  <a:moveTo>
                    <a:pt x="159410" y="207568"/>
                  </a:moveTo>
                  <a:lnTo>
                    <a:pt x="154698" y="205879"/>
                  </a:lnTo>
                  <a:lnTo>
                    <a:pt x="153466" y="205422"/>
                  </a:lnTo>
                  <a:lnTo>
                    <a:pt x="152095" y="205435"/>
                  </a:lnTo>
                  <a:lnTo>
                    <a:pt x="150812" y="205905"/>
                  </a:lnTo>
                  <a:lnTo>
                    <a:pt x="148551" y="206781"/>
                  </a:lnTo>
                  <a:lnTo>
                    <a:pt x="148513" y="207924"/>
                  </a:lnTo>
                  <a:lnTo>
                    <a:pt x="153225" y="209638"/>
                  </a:lnTo>
                  <a:lnTo>
                    <a:pt x="154470" y="210083"/>
                  </a:lnTo>
                  <a:lnTo>
                    <a:pt x="155829" y="210070"/>
                  </a:lnTo>
                  <a:lnTo>
                    <a:pt x="159372" y="208724"/>
                  </a:lnTo>
                  <a:lnTo>
                    <a:pt x="159410" y="207568"/>
                  </a:lnTo>
                  <a:close/>
                </a:path>
                <a:path w="208915" h="222884">
                  <a:moveTo>
                    <a:pt x="162331" y="149898"/>
                  </a:moveTo>
                  <a:lnTo>
                    <a:pt x="154698" y="143802"/>
                  </a:lnTo>
                  <a:lnTo>
                    <a:pt x="153314" y="145529"/>
                  </a:lnTo>
                  <a:lnTo>
                    <a:pt x="160947" y="151625"/>
                  </a:lnTo>
                  <a:lnTo>
                    <a:pt x="162331" y="149898"/>
                  </a:lnTo>
                  <a:close/>
                </a:path>
                <a:path w="208915" h="222884">
                  <a:moveTo>
                    <a:pt x="164934" y="63677"/>
                  </a:moveTo>
                  <a:lnTo>
                    <a:pt x="161328" y="58839"/>
                  </a:lnTo>
                  <a:lnTo>
                    <a:pt x="153504" y="64668"/>
                  </a:lnTo>
                  <a:lnTo>
                    <a:pt x="157226" y="69672"/>
                  </a:lnTo>
                  <a:lnTo>
                    <a:pt x="158686" y="68592"/>
                  </a:lnTo>
                  <a:lnTo>
                    <a:pt x="156286" y="65366"/>
                  </a:lnTo>
                  <a:lnTo>
                    <a:pt x="158140" y="63982"/>
                  </a:lnTo>
                  <a:lnTo>
                    <a:pt x="160286" y="66865"/>
                  </a:lnTo>
                  <a:lnTo>
                    <a:pt x="161721" y="65798"/>
                  </a:lnTo>
                  <a:lnTo>
                    <a:pt x="159588" y="62903"/>
                  </a:lnTo>
                  <a:lnTo>
                    <a:pt x="161213" y="61696"/>
                  </a:lnTo>
                  <a:lnTo>
                    <a:pt x="163487" y="64744"/>
                  </a:lnTo>
                  <a:lnTo>
                    <a:pt x="164934" y="63677"/>
                  </a:lnTo>
                  <a:close/>
                </a:path>
                <a:path w="208915" h="222884">
                  <a:moveTo>
                    <a:pt x="166471" y="204622"/>
                  </a:moveTo>
                  <a:lnTo>
                    <a:pt x="166420" y="203479"/>
                  </a:lnTo>
                  <a:lnTo>
                    <a:pt x="161607" y="202095"/>
                  </a:lnTo>
                  <a:lnTo>
                    <a:pt x="160350" y="201752"/>
                  </a:lnTo>
                  <a:lnTo>
                    <a:pt x="158978" y="201853"/>
                  </a:lnTo>
                  <a:lnTo>
                    <a:pt x="155536" y="203441"/>
                  </a:lnTo>
                  <a:lnTo>
                    <a:pt x="155587" y="204584"/>
                  </a:lnTo>
                  <a:lnTo>
                    <a:pt x="160401" y="205968"/>
                  </a:lnTo>
                  <a:lnTo>
                    <a:pt x="161671" y="206324"/>
                  </a:lnTo>
                  <a:lnTo>
                    <a:pt x="163042" y="206222"/>
                  </a:lnTo>
                  <a:lnTo>
                    <a:pt x="166471" y="204622"/>
                  </a:lnTo>
                  <a:close/>
                </a:path>
                <a:path w="208915" h="222884">
                  <a:moveTo>
                    <a:pt x="167868" y="141693"/>
                  </a:moveTo>
                  <a:lnTo>
                    <a:pt x="159600" y="136499"/>
                  </a:lnTo>
                  <a:lnTo>
                    <a:pt x="156362" y="141668"/>
                  </a:lnTo>
                  <a:lnTo>
                    <a:pt x="157924" y="142659"/>
                  </a:lnTo>
                  <a:lnTo>
                    <a:pt x="159981" y="139357"/>
                  </a:lnTo>
                  <a:lnTo>
                    <a:pt x="166687" y="143573"/>
                  </a:lnTo>
                  <a:lnTo>
                    <a:pt x="167868" y="141693"/>
                  </a:lnTo>
                  <a:close/>
                </a:path>
                <a:path w="208915" h="222884">
                  <a:moveTo>
                    <a:pt x="169481" y="86067"/>
                  </a:moveTo>
                  <a:lnTo>
                    <a:pt x="169456" y="85940"/>
                  </a:lnTo>
                  <a:lnTo>
                    <a:pt x="168148" y="85940"/>
                  </a:lnTo>
                  <a:lnTo>
                    <a:pt x="167690" y="86067"/>
                  </a:lnTo>
                  <a:lnTo>
                    <a:pt x="169481" y="86067"/>
                  </a:lnTo>
                  <a:close/>
                </a:path>
                <a:path w="208915" h="222884">
                  <a:moveTo>
                    <a:pt x="170624" y="73520"/>
                  </a:moveTo>
                  <a:lnTo>
                    <a:pt x="167055" y="66903"/>
                  </a:lnTo>
                  <a:lnTo>
                    <a:pt x="165417" y="67779"/>
                  </a:lnTo>
                  <a:lnTo>
                    <a:pt x="166662" y="70091"/>
                  </a:lnTo>
                  <a:lnTo>
                    <a:pt x="159702" y="73850"/>
                  </a:lnTo>
                  <a:lnTo>
                    <a:pt x="160756" y="75806"/>
                  </a:lnTo>
                  <a:lnTo>
                    <a:pt x="167703" y="72047"/>
                  </a:lnTo>
                  <a:lnTo>
                    <a:pt x="168973" y="74383"/>
                  </a:lnTo>
                  <a:lnTo>
                    <a:pt x="170624" y="73520"/>
                  </a:lnTo>
                  <a:close/>
                </a:path>
                <a:path w="208915" h="222884">
                  <a:moveTo>
                    <a:pt x="173278" y="200037"/>
                  </a:moveTo>
                  <a:lnTo>
                    <a:pt x="173139" y="198920"/>
                  </a:lnTo>
                  <a:lnTo>
                    <a:pt x="166966" y="197586"/>
                  </a:lnTo>
                  <a:lnTo>
                    <a:pt x="165608" y="197802"/>
                  </a:lnTo>
                  <a:lnTo>
                    <a:pt x="162280" y="199631"/>
                  </a:lnTo>
                  <a:lnTo>
                    <a:pt x="162407" y="200761"/>
                  </a:lnTo>
                  <a:lnTo>
                    <a:pt x="167309" y="201803"/>
                  </a:lnTo>
                  <a:lnTo>
                    <a:pt x="168605" y="202069"/>
                  </a:lnTo>
                  <a:lnTo>
                    <a:pt x="169964" y="201866"/>
                  </a:lnTo>
                  <a:lnTo>
                    <a:pt x="173278" y="200037"/>
                  </a:lnTo>
                  <a:close/>
                </a:path>
                <a:path w="208915" h="222884">
                  <a:moveTo>
                    <a:pt x="173393" y="129921"/>
                  </a:moveTo>
                  <a:lnTo>
                    <a:pt x="164388" y="126111"/>
                  </a:lnTo>
                  <a:lnTo>
                    <a:pt x="163601" y="127990"/>
                  </a:lnTo>
                  <a:lnTo>
                    <a:pt x="166306" y="129120"/>
                  </a:lnTo>
                  <a:lnTo>
                    <a:pt x="167767" y="129755"/>
                  </a:lnTo>
                  <a:lnTo>
                    <a:pt x="170268" y="130708"/>
                  </a:lnTo>
                  <a:lnTo>
                    <a:pt x="169037" y="130759"/>
                  </a:lnTo>
                  <a:lnTo>
                    <a:pt x="167614" y="130848"/>
                  </a:lnTo>
                  <a:lnTo>
                    <a:pt x="162140" y="131432"/>
                  </a:lnTo>
                  <a:lnTo>
                    <a:pt x="161239" y="133565"/>
                  </a:lnTo>
                  <a:lnTo>
                    <a:pt x="170243" y="137363"/>
                  </a:lnTo>
                  <a:lnTo>
                    <a:pt x="171030" y="135496"/>
                  </a:lnTo>
                  <a:lnTo>
                    <a:pt x="167043" y="133819"/>
                  </a:lnTo>
                  <a:lnTo>
                    <a:pt x="165811" y="133350"/>
                  </a:lnTo>
                  <a:lnTo>
                    <a:pt x="164579" y="132969"/>
                  </a:lnTo>
                  <a:lnTo>
                    <a:pt x="165773" y="132969"/>
                  </a:lnTo>
                  <a:lnTo>
                    <a:pt x="167119" y="132905"/>
                  </a:lnTo>
                  <a:lnTo>
                    <a:pt x="172389" y="132295"/>
                  </a:lnTo>
                  <a:lnTo>
                    <a:pt x="173393" y="129921"/>
                  </a:lnTo>
                  <a:close/>
                </a:path>
                <a:path w="208915" h="222884">
                  <a:moveTo>
                    <a:pt x="173545" y="86067"/>
                  </a:moveTo>
                  <a:lnTo>
                    <a:pt x="173507" y="85940"/>
                  </a:lnTo>
                  <a:lnTo>
                    <a:pt x="171094" y="85940"/>
                  </a:lnTo>
                  <a:lnTo>
                    <a:pt x="171119" y="86067"/>
                  </a:lnTo>
                  <a:lnTo>
                    <a:pt x="173545" y="86067"/>
                  </a:lnTo>
                  <a:close/>
                </a:path>
                <a:path w="208915" h="222884">
                  <a:moveTo>
                    <a:pt x="175183" y="85940"/>
                  </a:moveTo>
                  <a:lnTo>
                    <a:pt x="174548" y="83693"/>
                  </a:lnTo>
                  <a:lnTo>
                    <a:pt x="174155" y="82600"/>
                  </a:lnTo>
                  <a:lnTo>
                    <a:pt x="173875" y="82067"/>
                  </a:lnTo>
                  <a:lnTo>
                    <a:pt x="164338" y="84747"/>
                  </a:lnTo>
                  <a:lnTo>
                    <a:pt x="164668" y="84747"/>
                  </a:lnTo>
                  <a:lnTo>
                    <a:pt x="164693" y="84988"/>
                  </a:lnTo>
                  <a:lnTo>
                    <a:pt x="164795" y="85598"/>
                  </a:lnTo>
                  <a:lnTo>
                    <a:pt x="164858" y="85940"/>
                  </a:lnTo>
                  <a:lnTo>
                    <a:pt x="168148" y="85940"/>
                  </a:lnTo>
                  <a:lnTo>
                    <a:pt x="169367" y="85598"/>
                  </a:lnTo>
                  <a:lnTo>
                    <a:pt x="169456" y="85940"/>
                  </a:lnTo>
                  <a:lnTo>
                    <a:pt x="171094" y="85940"/>
                  </a:lnTo>
                  <a:lnTo>
                    <a:pt x="170992" y="85598"/>
                  </a:lnTo>
                  <a:lnTo>
                    <a:pt x="170878" y="85178"/>
                  </a:lnTo>
                  <a:lnTo>
                    <a:pt x="172427" y="84747"/>
                  </a:lnTo>
                  <a:lnTo>
                    <a:pt x="173151" y="84747"/>
                  </a:lnTo>
                  <a:lnTo>
                    <a:pt x="173240" y="84988"/>
                  </a:lnTo>
                  <a:lnTo>
                    <a:pt x="173291" y="85178"/>
                  </a:lnTo>
                  <a:lnTo>
                    <a:pt x="173405" y="85598"/>
                  </a:lnTo>
                  <a:lnTo>
                    <a:pt x="173507" y="85940"/>
                  </a:lnTo>
                  <a:lnTo>
                    <a:pt x="175183" y="85940"/>
                  </a:lnTo>
                  <a:close/>
                </a:path>
                <a:path w="208915" h="222884">
                  <a:moveTo>
                    <a:pt x="175221" y="86067"/>
                  </a:moveTo>
                  <a:lnTo>
                    <a:pt x="173545" y="86067"/>
                  </a:lnTo>
                  <a:lnTo>
                    <a:pt x="173647" y="86423"/>
                  </a:lnTo>
                  <a:lnTo>
                    <a:pt x="173418" y="87071"/>
                  </a:lnTo>
                  <a:lnTo>
                    <a:pt x="172008" y="87452"/>
                  </a:lnTo>
                  <a:lnTo>
                    <a:pt x="171488" y="87071"/>
                  </a:lnTo>
                  <a:lnTo>
                    <a:pt x="171221" y="86423"/>
                  </a:lnTo>
                  <a:lnTo>
                    <a:pt x="171119" y="86067"/>
                  </a:lnTo>
                  <a:lnTo>
                    <a:pt x="169481" y="86067"/>
                  </a:lnTo>
                  <a:lnTo>
                    <a:pt x="169773" y="87071"/>
                  </a:lnTo>
                  <a:lnTo>
                    <a:pt x="169697" y="88442"/>
                  </a:lnTo>
                  <a:lnTo>
                    <a:pt x="169354" y="88442"/>
                  </a:lnTo>
                  <a:lnTo>
                    <a:pt x="167779" y="88887"/>
                  </a:lnTo>
                  <a:lnTo>
                    <a:pt x="167182" y="88138"/>
                  </a:lnTo>
                  <a:lnTo>
                    <a:pt x="166712" y="86423"/>
                  </a:lnTo>
                  <a:lnTo>
                    <a:pt x="166420" y="86423"/>
                  </a:lnTo>
                  <a:lnTo>
                    <a:pt x="167690" y="86067"/>
                  </a:lnTo>
                  <a:lnTo>
                    <a:pt x="164896" y="86067"/>
                  </a:lnTo>
                  <a:lnTo>
                    <a:pt x="165696" y="88887"/>
                  </a:lnTo>
                  <a:lnTo>
                    <a:pt x="166306" y="89916"/>
                  </a:lnTo>
                  <a:lnTo>
                    <a:pt x="167690" y="90906"/>
                  </a:lnTo>
                  <a:lnTo>
                    <a:pt x="168452" y="91097"/>
                  </a:lnTo>
                  <a:lnTo>
                    <a:pt x="170522" y="90525"/>
                  </a:lnTo>
                  <a:lnTo>
                    <a:pt x="171081" y="89560"/>
                  </a:lnTo>
                  <a:lnTo>
                    <a:pt x="171119" y="88887"/>
                  </a:lnTo>
                  <a:lnTo>
                    <a:pt x="171132" y="88442"/>
                  </a:lnTo>
                  <a:lnTo>
                    <a:pt x="171818" y="89293"/>
                  </a:lnTo>
                  <a:lnTo>
                    <a:pt x="172732" y="89560"/>
                  </a:lnTo>
                  <a:lnTo>
                    <a:pt x="174421" y="89090"/>
                  </a:lnTo>
                  <a:lnTo>
                    <a:pt x="174929" y="88442"/>
                  </a:lnTo>
                  <a:lnTo>
                    <a:pt x="174993" y="88138"/>
                  </a:lnTo>
                  <a:lnTo>
                    <a:pt x="175094" y="87680"/>
                  </a:lnTo>
                  <a:lnTo>
                    <a:pt x="175158" y="87452"/>
                  </a:lnTo>
                  <a:lnTo>
                    <a:pt x="175221" y="86067"/>
                  </a:lnTo>
                  <a:close/>
                </a:path>
                <a:path w="208915" h="222884">
                  <a:moveTo>
                    <a:pt x="176060" y="120116"/>
                  </a:moveTo>
                  <a:lnTo>
                    <a:pt x="174637" y="119303"/>
                  </a:lnTo>
                  <a:lnTo>
                    <a:pt x="174637" y="121373"/>
                  </a:lnTo>
                  <a:lnTo>
                    <a:pt x="170014" y="121373"/>
                  </a:lnTo>
                  <a:lnTo>
                    <a:pt x="170535" y="119164"/>
                  </a:lnTo>
                  <a:lnTo>
                    <a:pt x="172923" y="120484"/>
                  </a:lnTo>
                  <a:lnTo>
                    <a:pt x="173621" y="120789"/>
                  </a:lnTo>
                  <a:lnTo>
                    <a:pt x="174637" y="121373"/>
                  </a:lnTo>
                  <a:lnTo>
                    <a:pt x="174637" y="119303"/>
                  </a:lnTo>
                  <a:lnTo>
                    <a:pt x="174409" y="119164"/>
                  </a:lnTo>
                  <a:lnTo>
                    <a:pt x="167233" y="115011"/>
                  </a:lnTo>
                  <a:lnTo>
                    <a:pt x="166700" y="117233"/>
                  </a:lnTo>
                  <a:lnTo>
                    <a:pt x="168998" y="118491"/>
                  </a:lnTo>
                  <a:lnTo>
                    <a:pt x="168325" y="121373"/>
                  </a:lnTo>
                  <a:lnTo>
                    <a:pt x="165747" y="121373"/>
                  </a:lnTo>
                  <a:lnTo>
                    <a:pt x="165214" y="123698"/>
                  </a:lnTo>
                  <a:lnTo>
                    <a:pt x="175399" y="122936"/>
                  </a:lnTo>
                  <a:lnTo>
                    <a:pt x="175895" y="120789"/>
                  </a:lnTo>
                  <a:lnTo>
                    <a:pt x="175971" y="120484"/>
                  </a:lnTo>
                  <a:lnTo>
                    <a:pt x="176060" y="120116"/>
                  </a:lnTo>
                  <a:close/>
                </a:path>
                <a:path w="208915" h="222884">
                  <a:moveTo>
                    <a:pt x="177330" y="98386"/>
                  </a:moveTo>
                  <a:lnTo>
                    <a:pt x="177241" y="97523"/>
                  </a:lnTo>
                  <a:lnTo>
                    <a:pt x="177114" y="96431"/>
                  </a:lnTo>
                  <a:lnTo>
                    <a:pt x="177012" y="95504"/>
                  </a:lnTo>
                  <a:lnTo>
                    <a:pt x="175526" y="95224"/>
                  </a:lnTo>
                  <a:lnTo>
                    <a:pt x="175526" y="97053"/>
                  </a:lnTo>
                  <a:lnTo>
                    <a:pt x="174269" y="97523"/>
                  </a:lnTo>
                  <a:lnTo>
                    <a:pt x="171716" y="98577"/>
                  </a:lnTo>
                  <a:lnTo>
                    <a:pt x="171602" y="97523"/>
                  </a:lnTo>
                  <a:lnTo>
                    <a:pt x="171475" y="96431"/>
                  </a:lnTo>
                  <a:lnTo>
                    <a:pt x="175272" y="97053"/>
                  </a:lnTo>
                  <a:lnTo>
                    <a:pt x="175526" y="97053"/>
                  </a:lnTo>
                  <a:lnTo>
                    <a:pt x="175526" y="95224"/>
                  </a:lnTo>
                  <a:lnTo>
                    <a:pt x="166992" y="93611"/>
                  </a:lnTo>
                  <a:lnTo>
                    <a:pt x="167195" y="95504"/>
                  </a:lnTo>
                  <a:lnTo>
                    <a:pt x="167233" y="95885"/>
                  </a:lnTo>
                  <a:lnTo>
                    <a:pt x="170599" y="96431"/>
                  </a:lnTo>
                  <a:lnTo>
                    <a:pt x="169837" y="96431"/>
                  </a:lnTo>
                  <a:lnTo>
                    <a:pt x="169951" y="97523"/>
                  </a:lnTo>
                  <a:lnTo>
                    <a:pt x="170040" y="98386"/>
                  </a:lnTo>
                  <a:lnTo>
                    <a:pt x="170116" y="99072"/>
                  </a:lnTo>
                  <a:lnTo>
                    <a:pt x="167703" y="100088"/>
                  </a:lnTo>
                  <a:lnTo>
                    <a:pt x="167970" y="102463"/>
                  </a:lnTo>
                  <a:lnTo>
                    <a:pt x="176898" y="98577"/>
                  </a:lnTo>
                  <a:lnTo>
                    <a:pt x="177330" y="98386"/>
                  </a:lnTo>
                  <a:close/>
                </a:path>
                <a:path w="208915" h="222884">
                  <a:moveTo>
                    <a:pt x="177698" y="105600"/>
                  </a:moveTo>
                  <a:lnTo>
                    <a:pt x="167957" y="105041"/>
                  </a:lnTo>
                  <a:lnTo>
                    <a:pt x="167817" y="107226"/>
                  </a:lnTo>
                  <a:lnTo>
                    <a:pt x="171005" y="107416"/>
                  </a:lnTo>
                  <a:lnTo>
                    <a:pt x="171983" y="108305"/>
                  </a:lnTo>
                  <a:lnTo>
                    <a:pt x="167640" y="110464"/>
                  </a:lnTo>
                  <a:lnTo>
                    <a:pt x="167500" y="113030"/>
                  </a:lnTo>
                  <a:lnTo>
                    <a:pt x="173278" y="109943"/>
                  </a:lnTo>
                  <a:lnTo>
                    <a:pt x="177266" y="113411"/>
                  </a:lnTo>
                  <a:lnTo>
                    <a:pt x="177419" y="110705"/>
                  </a:lnTo>
                  <a:lnTo>
                    <a:pt x="173964" y="108064"/>
                  </a:lnTo>
                  <a:lnTo>
                    <a:pt x="173253" y="107581"/>
                  </a:lnTo>
                  <a:lnTo>
                    <a:pt x="177571" y="107784"/>
                  </a:lnTo>
                  <a:lnTo>
                    <a:pt x="177698" y="105600"/>
                  </a:lnTo>
                  <a:close/>
                </a:path>
                <a:path w="208915" h="222884">
                  <a:moveTo>
                    <a:pt x="179730" y="195008"/>
                  </a:moveTo>
                  <a:lnTo>
                    <a:pt x="179527" y="193878"/>
                  </a:lnTo>
                  <a:lnTo>
                    <a:pt x="178727" y="193751"/>
                  </a:lnTo>
                  <a:lnTo>
                    <a:pt x="173266" y="192989"/>
                  </a:lnTo>
                  <a:lnTo>
                    <a:pt x="171919" y="193294"/>
                  </a:lnTo>
                  <a:lnTo>
                    <a:pt x="168744" y="195364"/>
                  </a:lnTo>
                  <a:lnTo>
                    <a:pt x="168948" y="196481"/>
                  </a:lnTo>
                  <a:lnTo>
                    <a:pt x="173913" y="197180"/>
                  </a:lnTo>
                  <a:lnTo>
                    <a:pt x="175221" y="197358"/>
                  </a:lnTo>
                  <a:lnTo>
                    <a:pt x="176542" y="197065"/>
                  </a:lnTo>
                  <a:lnTo>
                    <a:pt x="179730" y="195008"/>
                  </a:lnTo>
                  <a:close/>
                </a:path>
                <a:path w="208915" h="222884">
                  <a:moveTo>
                    <a:pt x="182295" y="35598"/>
                  </a:moveTo>
                  <a:lnTo>
                    <a:pt x="174764" y="34417"/>
                  </a:lnTo>
                  <a:lnTo>
                    <a:pt x="173621" y="26962"/>
                  </a:lnTo>
                  <a:lnTo>
                    <a:pt x="170180" y="33743"/>
                  </a:lnTo>
                  <a:lnTo>
                    <a:pt x="162712" y="32537"/>
                  </a:lnTo>
                  <a:lnTo>
                    <a:pt x="168122" y="37909"/>
                  </a:lnTo>
                  <a:lnTo>
                    <a:pt x="164655" y="44627"/>
                  </a:lnTo>
                  <a:lnTo>
                    <a:pt x="171437" y="41148"/>
                  </a:lnTo>
                  <a:lnTo>
                    <a:pt x="176758" y="46520"/>
                  </a:lnTo>
                  <a:lnTo>
                    <a:pt x="175539" y="39001"/>
                  </a:lnTo>
                  <a:lnTo>
                    <a:pt x="182295" y="35598"/>
                  </a:lnTo>
                  <a:close/>
                </a:path>
                <a:path w="208915" h="222884">
                  <a:moveTo>
                    <a:pt x="182321" y="174371"/>
                  </a:moveTo>
                  <a:lnTo>
                    <a:pt x="175539" y="170929"/>
                  </a:lnTo>
                  <a:lnTo>
                    <a:pt x="176745" y="163461"/>
                  </a:lnTo>
                  <a:lnTo>
                    <a:pt x="171373" y="168871"/>
                  </a:lnTo>
                  <a:lnTo>
                    <a:pt x="164642" y="165404"/>
                  </a:lnTo>
                  <a:lnTo>
                    <a:pt x="168122" y="172186"/>
                  </a:lnTo>
                  <a:lnTo>
                    <a:pt x="162763" y="177507"/>
                  </a:lnTo>
                  <a:lnTo>
                    <a:pt x="170281" y="176288"/>
                  </a:lnTo>
                  <a:lnTo>
                    <a:pt x="173697" y="183045"/>
                  </a:lnTo>
                  <a:lnTo>
                    <a:pt x="174866" y="175514"/>
                  </a:lnTo>
                  <a:lnTo>
                    <a:pt x="182321" y="174371"/>
                  </a:lnTo>
                  <a:close/>
                </a:path>
                <a:path w="208915" h="222884">
                  <a:moveTo>
                    <a:pt x="184746" y="105029"/>
                  </a:moveTo>
                  <a:lnTo>
                    <a:pt x="182930" y="96062"/>
                  </a:lnTo>
                  <a:lnTo>
                    <a:pt x="182930" y="105029"/>
                  </a:lnTo>
                  <a:lnTo>
                    <a:pt x="176733" y="135623"/>
                  </a:lnTo>
                  <a:lnTo>
                    <a:pt x="159842" y="160629"/>
                  </a:lnTo>
                  <a:lnTo>
                    <a:pt x="134810" y="177495"/>
                  </a:lnTo>
                  <a:lnTo>
                    <a:pt x="104279" y="183680"/>
                  </a:lnTo>
                  <a:lnTo>
                    <a:pt x="73685" y="177495"/>
                  </a:lnTo>
                  <a:lnTo>
                    <a:pt x="48666" y="160629"/>
                  </a:lnTo>
                  <a:lnTo>
                    <a:pt x="31788" y="135623"/>
                  </a:lnTo>
                  <a:lnTo>
                    <a:pt x="25590" y="105029"/>
                  </a:lnTo>
                  <a:lnTo>
                    <a:pt x="31775" y="74434"/>
                  </a:lnTo>
                  <a:lnTo>
                    <a:pt x="48653" y="49415"/>
                  </a:lnTo>
                  <a:lnTo>
                    <a:pt x="73660" y="32537"/>
                  </a:lnTo>
                  <a:lnTo>
                    <a:pt x="104254" y="26339"/>
                  </a:lnTo>
                  <a:lnTo>
                    <a:pt x="134874" y="32537"/>
                  </a:lnTo>
                  <a:lnTo>
                    <a:pt x="159880" y="49415"/>
                  </a:lnTo>
                  <a:lnTo>
                    <a:pt x="176745" y="74434"/>
                  </a:lnTo>
                  <a:lnTo>
                    <a:pt x="182930" y="105029"/>
                  </a:lnTo>
                  <a:lnTo>
                    <a:pt x="182930" y="96062"/>
                  </a:lnTo>
                  <a:lnTo>
                    <a:pt x="161150" y="48133"/>
                  </a:lnTo>
                  <a:lnTo>
                    <a:pt x="113169" y="26339"/>
                  </a:lnTo>
                  <a:lnTo>
                    <a:pt x="104254" y="24536"/>
                  </a:lnTo>
                  <a:lnTo>
                    <a:pt x="72961" y="30873"/>
                  </a:lnTo>
                  <a:lnTo>
                    <a:pt x="47383" y="48133"/>
                  </a:lnTo>
                  <a:lnTo>
                    <a:pt x="30124" y="73723"/>
                  </a:lnTo>
                  <a:lnTo>
                    <a:pt x="23799" y="105029"/>
                  </a:lnTo>
                  <a:lnTo>
                    <a:pt x="30137" y="136321"/>
                  </a:lnTo>
                  <a:lnTo>
                    <a:pt x="47409" y="161899"/>
                  </a:lnTo>
                  <a:lnTo>
                    <a:pt x="72986" y="179158"/>
                  </a:lnTo>
                  <a:lnTo>
                    <a:pt x="104279" y="185483"/>
                  </a:lnTo>
                  <a:lnTo>
                    <a:pt x="113182" y="183680"/>
                  </a:lnTo>
                  <a:lnTo>
                    <a:pt x="135521" y="179158"/>
                  </a:lnTo>
                  <a:lnTo>
                    <a:pt x="178396" y="136321"/>
                  </a:lnTo>
                  <a:lnTo>
                    <a:pt x="178549" y="135623"/>
                  </a:lnTo>
                  <a:lnTo>
                    <a:pt x="184746" y="105029"/>
                  </a:lnTo>
                  <a:close/>
                </a:path>
                <a:path w="208915" h="222884">
                  <a:moveTo>
                    <a:pt x="185826" y="189522"/>
                  </a:moveTo>
                  <a:lnTo>
                    <a:pt x="185559" y="188417"/>
                  </a:lnTo>
                  <a:lnTo>
                    <a:pt x="179235" y="187972"/>
                  </a:lnTo>
                  <a:lnTo>
                    <a:pt x="177927" y="188366"/>
                  </a:lnTo>
                  <a:lnTo>
                    <a:pt x="174904" y="190639"/>
                  </a:lnTo>
                  <a:lnTo>
                    <a:pt x="175183" y="191757"/>
                  </a:lnTo>
                  <a:lnTo>
                    <a:pt x="180174" y="192100"/>
                  </a:lnTo>
                  <a:lnTo>
                    <a:pt x="181495" y="192189"/>
                  </a:lnTo>
                  <a:lnTo>
                    <a:pt x="182803" y="191795"/>
                  </a:lnTo>
                  <a:lnTo>
                    <a:pt x="185826" y="189522"/>
                  </a:lnTo>
                  <a:close/>
                </a:path>
                <a:path w="208915" h="222884">
                  <a:moveTo>
                    <a:pt x="202920" y="70739"/>
                  </a:moveTo>
                  <a:lnTo>
                    <a:pt x="196418" y="66763"/>
                  </a:lnTo>
                  <a:lnTo>
                    <a:pt x="198208" y="59436"/>
                  </a:lnTo>
                  <a:lnTo>
                    <a:pt x="192430" y="64389"/>
                  </a:lnTo>
                  <a:lnTo>
                    <a:pt x="186004" y="60413"/>
                  </a:lnTo>
                  <a:lnTo>
                    <a:pt x="188937" y="67449"/>
                  </a:lnTo>
                  <a:lnTo>
                    <a:pt x="183172" y="72326"/>
                  </a:lnTo>
                  <a:lnTo>
                    <a:pt x="190754" y="71704"/>
                  </a:lnTo>
                  <a:lnTo>
                    <a:pt x="193624" y="78701"/>
                  </a:lnTo>
                  <a:lnTo>
                    <a:pt x="195376" y="71297"/>
                  </a:lnTo>
                  <a:lnTo>
                    <a:pt x="202920" y="70739"/>
                  </a:lnTo>
                  <a:close/>
                </a:path>
                <a:path w="208915" h="222884">
                  <a:moveTo>
                    <a:pt x="202946" y="139204"/>
                  </a:moveTo>
                  <a:lnTo>
                    <a:pt x="195326" y="138620"/>
                  </a:lnTo>
                  <a:lnTo>
                    <a:pt x="193598" y="131267"/>
                  </a:lnTo>
                  <a:lnTo>
                    <a:pt x="190715" y="138315"/>
                  </a:lnTo>
                  <a:lnTo>
                    <a:pt x="183172" y="137693"/>
                  </a:lnTo>
                  <a:lnTo>
                    <a:pt x="188976" y="142621"/>
                  </a:lnTo>
                  <a:lnTo>
                    <a:pt x="186055" y="149593"/>
                  </a:lnTo>
                  <a:lnTo>
                    <a:pt x="192544" y="145592"/>
                  </a:lnTo>
                  <a:lnTo>
                    <a:pt x="198259" y="150545"/>
                  </a:lnTo>
                  <a:lnTo>
                    <a:pt x="196469" y="143129"/>
                  </a:lnTo>
                  <a:lnTo>
                    <a:pt x="202946" y="139204"/>
                  </a:lnTo>
                  <a:close/>
                </a:path>
                <a:path w="208915" h="222884">
                  <a:moveTo>
                    <a:pt x="208521" y="111112"/>
                  </a:moveTo>
                  <a:lnTo>
                    <a:pt x="204025" y="104952"/>
                  </a:lnTo>
                  <a:lnTo>
                    <a:pt x="208495" y="98856"/>
                  </a:lnTo>
                  <a:lnTo>
                    <a:pt x="201256" y="101231"/>
                  </a:lnTo>
                  <a:lnTo>
                    <a:pt x="196837" y="95097"/>
                  </a:lnTo>
                  <a:lnTo>
                    <a:pt x="196862" y="102717"/>
                  </a:lnTo>
                  <a:lnTo>
                    <a:pt x="189649" y="105016"/>
                  </a:lnTo>
                  <a:lnTo>
                    <a:pt x="196913" y="107353"/>
                  </a:lnTo>
                  <a:lnTo>
                    <a:pt x="196875" y="114909"/>
                  </a:lnTo>
                  <a:lnTo>
                    <a:pt x="201333" y="108750"/>
                  </a:lnTo>
                  <a:lnTo>
                    <a:pt x="208521" y="111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7900" y="6978713"/>
              <a:ext cx="120014" cy="132080"/>
            </a:xfrm>
            <a:custGeom>
              <a:avLst/>
              <a:gdLst/>
              <a:ahLst/>
              <a:cxnLst/>
              <a:rect l="l" t="t" r="r" b="b"/>
              <a:pathLst>
                <a:path w="120015" h="132079">
                  <a:moveTo>
                    <a:pt x="39065" y="37731"/>
                  </a:moveTo>
                  <a:lnTo>
                    <a:pt x="38569" y="37223"/>
                  </a:lnTo>
                  <a:lnTo>
                    <a:pt x="37312" y="37223"/>
                  </a:lnTo>
                  <a:lnTo>
                    <a:pt x="36817" y="37731"/>
                  </a:lnTo>
                  <a:lnTo>
                    <a:pt x="36817" y="38976"/>
                  </a:lnTo>
                  <a:lnTo>
                    <a:pt x="37312" y="39484"/>
                  </a:lnTo>
                  <a:lnTo>
                    <a:pt x="37947" y="39484"/>
                  </a:lnTo>
                  <a:lnTo>
                    <a:pt x="38569" y="39484"/>
                  </a:lnTo>
                  <a:lnTo>
                    <a:pt x="39065" y="38976"/>
                  </a:lnTo>
                  <a:lnTo>
                    <a:pt x="39065" y="37731"/>
                  </a:lnTo>
                  <a:close/>
                </a:path>
                <a:path w="120015" h="132079">
                  <a:moveTo>
                    <a:pt x="40982" y="37465"/>
                  </a:moveTo>
                  <a:lnTo>
                    <a:pt x="40627" y="37084"/>
                  </a:lnTo>
                  <a:lnTo>
                    <a:pt x="40551" y="39611"/>
                  </a:lnTo>
                  <a:lnTo>
                    <a:pt x="40982" y="39243"/>
                  </a:lnTo>
                  <a:lnTo>
                    <a:pt x="40982" y="37465"/>
                  </a:lnTo>
                  <a:close/>
                </a:path>
                <a:path w="120015" h="132079">
                  <a:moveTo>
                    <a:pt x="62598" y="127406"/>
                  </a:moveTo>
                  <a:lnTo>
                    <a:pt x="61328" y="126136"/>
                  </a:lnTo>
                  <a:lnTo>
                    <a:pt x="59778" y="126136"/>
                  </a:lnTo>
                  <a:lnTo>
                    <a:pt x="58216" y="126136"/>
                  </a:lnTo>
                  <a:lnTo>
                    <a:pt x="56959" y="127406"/>
                  </a:lnTo>
                  <a:lnTo>
                    <a:pt x="56959" y="130517"/>
                  </a:lnTo>
                  <a:lnTo>
                    <a:pt x="58216" y="131787"/>
                  </a:lnTo>
                  <a:lnTo>
                    <a:pt x="61341" y="131787"/>
                  </a:lnTo>
                  <a:lnTo>
                    <a:pt x="62598" y="130517"/>
                  </a:lnTo>
                  <a:lnTo>
                    <a:pt x="62598" y="127406"/>
                  </a:lnTo>
                  <a:close/>
                </a:path>
                <a:path w="120015" h="132079">
                  <a:moveTo>
                    <a:pt x="77876" y="37084"/>
                  </a:moveTo>
                  <a:lnTo>
                    <a:pt x="77444" y="37465"/>
                  </a:lnTo>
                  <a:lnTo>
                    <a:pt x="77457" y="39243"/>
                  </a:lnTo>
                  <a:lnTo>
                    <a:pt x="77812" y="39611"/>
                  </a:lnTo>
                  <a:lnTo>
                    <a:pt x="77876" y="37084"/>
                  </a:lnTo>
                  <a:close/>
                </a:path>
                <a:path w="120015" h="132079">
                  <a:moveTo>
                    <a:pt x="81610" y="37719"/>
                  </a:moveTo>
                  <a:lnTo>
                    <a:pt x="81114" y="37211"/>
                  </a:lnTo>
                  <a:lnTo>
                    <a:pt x="79857" y="37211"/>
                  </a:lnTo>
                  <a:lnTo>
                    <a:pt x="79362" y="37719"/>
                  </a:lnTo>
                  <a:lnTo>
                    <a:pt x="79362" y="38963"/>
                  </a:lnTo>
                  <a:lnTo>
                    <a:pt x="79857" y="39471"/>
                  </a:lnTo>
                  <a:lnTo>
                    <a:pt x="80492" y="39471"/>
                  </a:lnTo>
                  <a:lnTo>
                    <a:pt x="81114" y="39471"/>
                  </a:lnTo>
                  <a:lnTo>
                    <a:pt x="81610" y="38963"/>
                  </a:lnTo>
                  <a:lnTo>
                    <a:pt x="81610" y="37719"/>
                  </a:lnTo>
                  <a:close/>
                </a:path>
                <a:path w="120015" h="132079">
                  <a:moveTo>
                    <a:pt x="119532" y="59778"/>
                  </a:moveTo>
                  <a:lnTo>
                    <a:pt x="115773" y="41186"/>
                  </a:lnTo>
                  <a:lnTo>
                    <a:pt x="115722" y="40970"/>
                  </a:lnTo>
                  <a:lnTo>
                    <a:pt x="115011" y="37465"/>
                  </a:lnTo>
                  <a:lnTo>
                    <a:pt x="114909" y="36918"/>
                  </a:lnTo>
                  <a:lnTo>
                    <a:pt x="114833" y="36537"/>
                  </a:lnTo>
                  <a:lnTo>
                    <a:pt x="114300" y="35750"/>
                  </a:lnTo>
                  <a:lnTo>
                    <a:pt x="111048" y="30924"/>
                  </a:lnTo>
                  <a:lnTo>
                    <a:pt x="107950" y="26339"/>
                  </a:lnTo>
                  <a:lnTo>
                    <a:pt x="107594" y="25819"/>
                  </a:lnTo>
                  <a:lnTo>
                    <a:pt x="106400" y="24041"/>
                  </a:lnTo>
                  <a:lnTo>
                    <a:pt x="102476" y="18224"/>
                  </a:lnTo>
                  <a:lnTo>
                    <a:pt x="102133" y="17716"/>
                  </a:lnTo>
                  <a:lnTo>
                    <a:pt x="102133" y="97599"/>
                  </a:lnTo>
                  <a:lnTo>
                    <a:pt x="96761" y="100444"/>
                  </a:lnTo>
                  <a:lnTo>
                    <a:pt x="86791" y="98120"/>
                  </a:lnTo>
                  <a:lnTo>
                    <a:pt x="87617" y="98120"/>
                  </a:lnTo>
                  <a:lnTo>
                    <a:pt x="77330" y="97929"/>
                  </a:lnTo>
                  <a:lnTo>
                    <a:pt x="76860" y="97929"/>
                  </a:lnTo>
                  <a:lnTo>
                    <a:pt x="67754" y="100812"/>
                  </a:lnTo>
                  <a:lnTo>
                    <a:pt x="64617" y="103530"/>
                  </a:lnTo>
                  <a:lnTo>
                    <a:pt x="59817" y="107607"/>
                  </a:lnTo>
                  <a:lnTo>
                    <a:pt x="59842" y="103606"/>
                  </a:lnTo>
                  <a:lnTo>
                    <a:pt x="59690" y="103606"/>
                  </a:lnTo>
                  <a:lnTo>
                    <a:pt x="59702" y="107607"/>
                  </a:lnTo>
                  <a:lnTo>
                    <a:pt x="54914" y="103530"/>
                  </a:lnTo>
                  <a:lnTo>
                    <a:pt x="51777" y="100812"/>
                  </a:lnTo>
                  <a:lnTo>
                    <a:pt x="50660" y="100469"/>
                  </a:lnTo>
                  <a:lnTo>
                    <a:pt x="42646" y="97929"/>
                  </a:lnTo>
                  <a:lnTo>
                    <a:pt x="32816" y="98120"/>
                  </a:lnTo>
                  <a:lnTo>
                    <a:pt x="22758" y="100469"/>
                  </a:lnTo>
                  <a:lnTo>
                    <a:pt x="17399" y="97599"/>
                  </a:lnTo>
                  <a:lnTo>
                    <a:pt x="30759" y="94081"/>
                  </a:lnTo>
                  <a:lnTo>
                    <a:pt x="31877" y="94081"/>
                  </a:lnTo>
                  <a:lnTo>
                    <a:pt x="45466" y="94424"/>
                  </a:lnTo>
                  <a:lnTo>
                    <a:pt x="42722" y="94424"/>
                  </a:lnTo>
                  <a:lnTo>
                    <a:pt x="52184" y="97751"/>
                  </a:lnTo>
                  <a:lnTo>
                    <a:pt x="59766" y="103530"/>
                  </a:lnTo>
                  <a:lnTo>
                    <a:pt x="62369" y="101536"/>
                  </a:lnTo>
                  <a:lnTo>
                    <a:pt x="67335" y="97751"/>
                  </a:lnTo>
                  <a:lnTo>
                    <a:pt x="76796" y="94424"/>
                  </a:lnTo>
                  <a:lnTo>
                    <a:pt x="73672" y="94424"/>
                  </a:lnTo>
                  <a:lnTo>
                    <a:pt x="87376" y="94081"/>
                  </a:lnTo>
                  <a:lnTo>
                    <a:pt x="88798" y="94081"/>
                  </a:lnTo>
                  <a:lnTo>
                    <a:pt x="102133" y="97599"/>
                  </a:lnTo>
                  <a:lnTo>
                    <a:pt x="102133" y="17716"/>
                  </a:lnTo>
                  <a:lnTo>
                    <a:pt x="99339" y="15735"/>
                  </a:lnTo>
                  <a:lnTo>
                    <a:pt x="99339" y="89801"/>
                  </a:lnTo>
                  <a:lnTo>
                    <a:pt x="95719" y="91948"/>
                  </a:lnTo>
                  <a:lnTo>
                    <a:pt x="86588" y="91249"/>
                  </a:lnTo>
                  <a:lnTo>
                    <a:pt x="77152" y="92163"/>
                  </a:lnTo>
                  <a:lnTo>
                    <a:pt x="68059" y="95338"/>
                  </a:lnTo>
                  <a:lnTo>
                    <a:pt x="59994" y="101155"/>
                  </a:lnTo>
                  <a:lnTo>
                    <a:pt x="59994" y="101536"/>
                  </a:lnTo>
                  <a:lnTo>
                    <a:pt x="59804" y="101536"/>
                  </a:lnTo>
                  <a:lnTo>
                    <a:pt x="51473" y="95338"/>
                  </a:lnTo>
                  <a:lnTo>
                    <a:pt x="47891" y="94081"/>
                  </a:lnTo>
                  <a:lnTo>
                    <a:pt x="42379" y="92163"/>
                  </a:lnTo>
                  <a:lnTo>
                    <a:pt x="40106" y="91948"/>
                  </a:lnTo>
                  <a:lnTo>
                    <a:pt x="33020" y="91249"/>
                  </a:lnTo>
                  <a:lnTo>
                    <a:pt x="23812" y="91948"/>
                  </a:lnTo>
                  <a:lnTo>
                    <a:pt x="20180" y="89801"/>
                  </a:lnTo>
                  <a:lnTo>
                    <a:pt x="30149" y="88455"/>
                  </a:lnTo>
                  <a:lnTo>
                    <a:pt x="31483" y="88455"/>
                  </a:lnTo>
                  <a:lnTo>
                    <a:pt x="41529" y="89573"/>
                  </a:lnTo>
                  <a:lnTo>
                    <a:pt x="51523" y="93751"/>
                  </a:lnTo>
                  <a:lnTo>
                    <a:pt x="59766" y="101282"/>
                  </a:lnTo>
                  <a:lnTo>
                    <a:pt x="59994" y="101536"/>
                  </a:lnTo>
                  <a:lnTo>
                    <a:pt x="59994" y="101155"/>
                  </a:lnTo>
                  <a:lnTo>
                    <a:pt x="59817" y="101282"/>
                  </a:lnTo>
                  <a:lnTo>
                    <a:pt x="60261" y="100812"/>
                  </a:lnTo>
                  <a:lnTo>
                    <a:pt x="66281" y="95338"/>
                  </a:lnTo>
                  <a:lnTo>
                    <a:pt x="68008" y="93751"/>
                  </a:lnTo>
                  <a:lnTo>
                    <a:pt x="78003" y="89573"/>
                  </a:lnTo>
                  <a:lnTo>
                    <a:pt x="87998" y="88455"/>
                  </a:lnTo>
                  <a:lnTo>
                    <a:pt x="89420" y="88455"/>
                  </a:lnTo>
                  <a:lnTo>
                    <a:pt x="99339" y="89801"/>
                  </a:lnTo>
                  <a:lnTo>
                    <a:pt x="99339" y="15735"/>
                  </a:lnTo>
                  <a:lnTo>
                    <a:pt x="97015" y="14173"/>
                  </a:lnTo>
                  <a:lnTo>
                    <a:pt x="97015" y="83439"/>
                  </a:lnTo>
                  <a:lnTo>
                    <a:pt x="92659" y="85966"/>
                  </a:lnTo>
                  <a:lnTo>
                    <a:pt x="92087" y="85966"/>
                  </a:lnTo>
                  <a:lnTo>
                    <a:pt x="82181" y="86385"/>
                  </a:lnTo>
                  <a:lnTo>
                    <a:pt x="74307" y="88455"/>
                  </a:lnTo>
                  <a:lnTo>
                    <a:pt x="68224" y="91630"/>
                  </a:lnTo>
                  <a:lnTo>
                    <a:pt x="63360" y="95186"/>
                  </a:lnTo>
                  <a:lnTo>
                    <a:pt x="71526" y="88455"/>
                  </a:lnTo>
                  <a:lnTo>
                    <a:pt x="80238" y="84658"/>
                  </a:lnTo>
                  <a:lnTo>
                    <a:pt x="88760" y="83299"/>
                  </a:lnTo>
                  <a:lnTo>
                    <a:pt x="89128" y="83299"/>
                  </a:lnTo>
                  <a:lnTo>
                    <a:pt x="97015" y="83439"/>
                  </a:lnTo>
                  <a:lnTo>
                    <a:pt x="97015" y="14173"/>
                  </a:lnTo>
                  <a:lnTo>
                    <a:pt x="92760" y="11290"/>
                  </a:lnTo>
                  <a:lnTo>
                    <a:pt x="91338" y="10337"/>
                  </a:lnTo>
                  <a:lnTo>
                    <a:pt x="91338" y="73787"/>
                  </a:lnTo>
                  <a:lnTo>
                    <a:pt x="89585" y="78079"/>
                  </a:lnTo>
                  <a:lnTo>
                    <a:pt x="85394" y="81089"/>
                  </a:lnTo>
                  <a:lnTo>
                    <a:pt x="75577" y="81089"/>
                  </a:lnTo>
                  <a:lnTo>
                    <a:pt x="71412" y="78079"/>
                  </a:lnTo>
                  <a:lnTo>
                    <a:pt x="69646" y="73787"/>
                  </a:lnTo>
                  <a:lnTo>
                    <a:pt x="91338" y="73787"/>
                  </a:lnTo>
                  <a:lnTo>
                    <a:pt x="91338" y="10337"/>
                  </a:lnTo>
                  <a:lnTo>
                    <a:pt x="88887" y="8686"/>
                  </a:lnTo>
                  <a:lnTo>
                    <a:pt x="88887" y="73266"/>
                  </a:lnTo>
                  <a:lnTo>
                    <a:pt x="87642" y="73266"/>
                  </a:lnTo>
                  <a:lnTo>
                    <a:pt x="80479" y="43116"/>
                  </a:lnTo>
                  <a:lnTo>
                    <a:pt x="73342" y="73266"/>
                  </a:lnTo>
                  <a:lnTo>
                    <a:pt x="72085" y="73266"/>
                  </a:lnTo>
                  <a:lnTo>
                    <a:pt x="79679" y="41186"/>
                  </a:lnTo>
                  <a:lnTo>
                    <a:pt x="81280" y="41186"/>
                  </a:lnTo>
                  <a:lnTo>
                    <a:pt x="88887" y="73266"/>
                  </a:lnTo>
                  <a:lnTo>
                    <a:pt x="88887" y="8686"/>
                  </a:lnTo>
                  <a:lnTo>
                    <a:pt x="83096" y="4775"/>
                  </a:lnTo>
                  <a:lnTo>
                    <a:pt x="83096" y="36918"/>
                  </a:lnTo>
                  <a:lnTo>
                    <a:pt x="83083" y="39789"/>
                  </a:lnTo>
                  <a:lnTo>
                    <a:pt x="81915" y="40970"/>
                  </a:lnTo>
                  <a:lnTo>
                    <a:pt x="79044" y="40970"/>
                  </a:lnTo>
                  <a:lnTo>
                    <a:pt x="77889" y="39789"/>
                  </a:lnTo>
                  <a:lnTo>
                    <a:pt x="77876" y="39611"/>
                  </a:lnTo>
                  <a:lnTo>
                    <a:pt x="59232" y="39611"/>
                  </a:lnTo>
                  <a:lnTo>
                    <a:pt x="60553" y="48552"/>
                  </a:lnTo>
                  <a:lnTo>
                    <a:pt x="60642" y="85051"/>
                  </a:lnTo>
                  <a:lnTo>
                    <a:pt x="62661" y="85051"/>
                  </a:lnTo>
                  <a:lnTo>
                    <a:pt x="62661" y="86385"/>
                  </a:lnTo>
                  <a:lnTo>
                    <a:pt x="60756" y="86385"/>
                  </a:lnTo>
                  <a:lnTo>
                    <a:pt x="60756" y="94081"/>
                  </a:lnTo>
                  <a:lnTo>
                    <a:pt x="61798" y="94081"/>
                  </a:lnTo>
                  <a:lnTo>
                    <a:pt x="61798" y="95186"/>
                  </a:lnTo>
                  <a:lnTo>
                    <a:pt x="56870" y="95186"/>
                  </a:lnTo>
                  <a:lnTo>
                    <a:pt x="57569" y="94424"/>
                  </a:lnTo>
                  <a:lnTo>
                    <a:pt x="57569" y="86385"/>
                  </a:lnTo>
                  <a:lnTo>
                    <a:pt x="56362" y="86385"/>
                  </a:lnTo>
                  <a:lnTo>
                    <a:pt x="56362" y="95338"/>
                  </a:lnTo>
                  <a:lnTo>
                    <a:pt x="51308" y="91630"/>
                  </a:lnTo>
                  <a:lnTo>
                    <a:pt x="45199" y="88455"/>
                  </a:lnTo>
                  <a:lnTo>
                    <a:pt x="37299" y="86385"/>
                  </a:lnTo>
                  <a:lnTo>
                    <a:pt x="26822" y="85966"/>
                  </a:lnTo>
                  <a:lnTo>
                    <a:pt x="22479" y="83439"/>
                  </a:lnTo>
                  <a:lnTo>
                    <a:pt x="30734" y="83299"/>
                  </a:lnTo>
                  <a:lnTo>
                    <a:pt x="39293" y="84658"/>
                  </a:lnTo>
                  <a:lnTo>
                    <a:pt x="48006" y="88455"/>
                  </a:lnTo>
                  <a:lnTo>
                    <a:pt x="56362" y="95338"/>
                  </a:lnTo>
                  <a:lnTo>
                    <a:pt x="56362" y="86385"/>
                  </a:lnTo>
                  <a:lnTo>
                    <a:pt x="55778" y="86385"/>
                  </a:lnTo>
                  <a:lnTo>
                    <a:pt x="55778" y="85051"/>
                  </a:lnTo>
                  <a:lnTo>
                    <a:pt x="57797" y="85051"/>
                  </a:lnTo>
                  <a:lnTo>
                    <a:pt x="57797" y="83299"/>
                  </a:lnTo>
                  <a:lnTo>
                    <a:pt x="57797" y="81089"/>
                  </a:lnTo>
                  <a:lnTo>
                    <a:pt x="57797" y="73787"/>
                  </a:lnTo>
                  <a:lnTo>
                    <a:pt x="57797" y="73266"/>
                  </a:lnTo>
                  <a:lnTo>
                    <a:pt x="57797" y="48552"/>
                  </a:lnTo>
                  <a:lnTo>
                    <a:pt x="58978" y="41186"/>
                  </a:lnTo>
                  <a:lnTo>
                    <a:pt x="59016" y="40970"/>
                  </a:lnTo>
                  <a:lnTo>
                    <a:pt x="59207" y="39789"/>
                  </a:lnTo>
                  <a:lnTo>
                    <a:pt x="59232" y="39611"/>
                  </a:lnTo>
                  <a:lnTo>
                    <a:pt x="48793" y="39611"/>
                  </a:lnTo>
                  <a:lnTo>
                    <a:pt x="48793" y="73787"/>
                  </a:lnTo>
                  <a:lnTo>
                    <a:pt x="47053" y="78079"/>
                  </a:lnTo>
                  <a:lnTo>
                    <a:pt x="42875" y="81089"/>
                  </a:lnTo>
                  <a:lnTo>
                    <a:pt x="33045" y="81089"/>
                  </a:lnTo>
                  <a:lnTo>
                    <a:pt x="28854" y="78079"/>
                  </a:lnTo>
                  <a:lnTo>
                    <a:pt x="27101" y="73787"/>
                  </a:lnTo>
                  <a:lnTo>
                    <a:pt x="48793" y="73787"/>
                  </a:lnTo>
                  <a:lnTo>
                    <a:pt x="48793" y="39611"/>
                  </a:lnTo>
                  <a:lnTo>
                    <a:pt x="46355" y="39611"/>
                  </a:lnTo>
                  <a:lnTo>
                    <a:pt x="46355" y="73266"/>
                  </a:lnTo>
                  <a:lnTo>
                    <a:pt x="45097" y="73266"/>
                  </a:lnTo>
                  <a:lnTo>
                    <a:pt x="37947" y="43116"/>
                  </a:lnTo>
                  <a:lnTo>
                    <a:pt x="30797" y="73266"/>
                  </a:lnTo>
                  <a:lnTo>
                    <a:pt x="29552" y="73266"/>
                  </a:lnTo>
                  <a:lnTo>
                    <a:pt x="37160" y="41186"/>
                  </a:lnTo>
                  <a:lnTo>
                    <a:pt x="38633" y="41186"/>
                  </a:lnTo>
                  <a:lnTo>
                    <a:pt x="46355" y="73266"/>
                  </a:lnTo>
                  <a:lnTo>
                    <a:pt x="46355" y="39611"/>
                  </a:lnTo>
                  <a:lnTo>
                    <a:pt x="40551" y="39611"/>
                  </a:lnTo>
                  <a:lnTo>
                    <a:pt x="40551" y="39789"/>
                  </a:lnTo>
                  <a:lnTo>
                    <a:pt x="39395" y="40970"/>
                  </a:lnTo>
                  <a:lnTo>
                    <a:pt x="36499" y="40970"/>
                  </a:lnTo>
                  <a:lnTo>
                    <a:pt x="35331" y="39789"/>
                  </a:lnTo>
                  <a:lnTo>
                    <a:pt x="35331" y="36918"/>
                  </a:lnTo>
                  <a:lnTo>
                    <a:pt x="36499" y="35750"/>
                  </a:lnTo>
                  <a:lnTo>
                    <a:pt x="39395" y="35750"/>
                  </a:lnTo>
                  <a:lnTo>
                    <a:pt x="40551" y="36918"/>
                  </a:lnTo>
                  <a:lnTo>
                    <a:pt x="40551" y="37084"/>
                  </a:lnTo>
                  <a:lnTo>
                    <a:pt x="77876" y="37084"/>
                  </a:lnTo>
                  <a:lnTo>
                    <a:pt x="77876" y="36918"/>
                  </a:lnTo>
                  <a:lnTo>
                    <a:pt x="79019" y="35750"/>
                  </a:lnTo>
                  <a:lnTo>
                    <a:pt x="81940" y="35750"/>
                  </a:lnTo>
                  <a:lnTo>
                    <a:pt x="83096" y="36918"/>
                  </a:lnTo>
                  <a:lnTo>
                    <a:pt x="83096" y="4775"/>
                  </a:lnTo>
                  <a:lnTo>
                    <a:pt x="73139" y="2717"/>
                  </a:lnTo>
                  <a:lnTo>
                    <a:pt x="73139" y="18224"/>
                  </a:lnTo>
                  <a:lnTo>
                    <a:pt x="71056" y="21094"/>
                  </a:lnTo>
                  <a:lnTo>
                    <a:pt x="73139" y="24003"/>
                  </a:lnTo>
                  <a:lnTo>
                    <a:pt x="69761" y="22885"/>
                  </a:lnTo>
                  <a:lnTo>
                    <a:pt x="67665" y="25768"/>
                  </a:lnTo>
                  <a:lnTo>
                    <a:pt x="67665" y="22199"/>
                  </a:lnTo>
                  <a:lnTo>
                    <a:pt x="64808" y="21272"/>
                  </a:lnTo>
                  <a:lnTo>
                    <a:pt x="64808" y="26339"/>
                  </a:lnTo>
                  <a:lnTo>
                    <a:pt x="63931" y="27749"/>
                  </a:lnTo>
                  <a:lnTo>
                    <a:pt x="63157" y="28473"/>
                  </a:lnTo>
                  <a:lnTo>
                    <a:pt x="62598" y="28956"/>
                  </a:lnTo>
                  <a:lnTo>
                    <a:pt x="59994" y="30403"/>
                  </a:lnTo>
                  <a:lnTo>
                    <a:pt x="58254" y="30924"/>
                  </a:lnTo>
                  <a:lnTo>
                    <a:pt x="54025" y="30924"/>
                  </a:lnTo>
                  <a:lnTo>
                    <a:pt x="51739" y="29997"/>
                  </a:lnTo>
                  <a:lnTo>
                    <a:pt x="50038" y="28473"/>
                  </a:lnTo>
                  <a:lnTo>
                    <a:pt x="47980" y="26682"/>
                  </a:lnTo>
                  <a:lnTo>
                    <a:pt x="46697" y="24041"/>
                  </a:lnTo>
                  <a:lnTo>
                    <a:pt x="46697" y="19304"/>
                  </a:lnTo>
                  <a:lnTo>
                    <a:pt x="47167" y="17678"/>
                  </a:lnTo>
                  <a:lnTo>
                    <a:pt x="47205" y="17538"/>
                  </a:lnTo>
                  <a:lnTo>
                    <a:pt x="47371" y="17221"/>
                  </a:lnTo>
                  <a:lnTo>
                    <a:pt x="48183" y="15938"/>
                  </a:lnTo>
                  <a:lnTo>
                    <a:pt x="49187" y="14300"/>
                  </a:lnTo>
                  <a:lnTo>
                    <a:pt x="50507" y="13119"/>
                  </a:lnTo>
                  <a:lnTo>
                    <a:pt x="50368" y="13119"/>
                  </a:lnTo>
                  <a:lnTo>
                    <a:pt x="52412" y="12192"/>
                  </a:lnTo>
                  <a:lnTo>
                    <a:pt x="52793" y="12001"/>
                  </a:lnTo>
                  <a:lnTo>
                    <a:pt x="54508" y="11442"/>
                  </a:lnTo>
                  <a:lnTo>
                    <a:pt x="55486" y="11290"/>
                  </a:lnTo>
                  <a:lnTo>
                    <a:pt x="59994" y="11290"/>
                  </a:lnTo>
                  <a:lnTo>
                    <a:pt x="63055" y="13119"/>
                  </a:lnTo>
                  <a:lnTo>
                    <a:pt x="63957" y="14528"/>
                  </a:lnTo>
                  <a:lnTo>
                    <a:pt x="64452" y="15405"/>
                  </a:lnTo>
                  <a:lnTo>
                    <a:pt x="63398" y="14300"/>
                  </a:lnTo>
                  <a:lnTo>
                    <a:pt x="61277" y="13258"/>
                  </a:lnTo>
                  <a:lnTo>
                    <a:pt x="57797" y="13258"/>
                  </a:lnTo>
                  <a:lnTo>
                    <a:pt x="56705" y="13512"/>
                  </a:lnTo>
                  <a:lnTo>
                    <a:pt x="51308" y="19304"/>
                  </a:lnTo>
                  <a:lnTo>
                    <a:pt x="51181" y="19773"/>
                  </a:lnTo>
                  <a:lnTo>
                    <a:pt x="56388" y="28956"/>
                  </a:lnTo>
                  <a:lnTo>
                    <a:pt x="59728" y="28956"/>
                  </a:lnTo>
                  <a:lnTo>
                    <a:pt x="62179" y="28473"/>
                  </a:lnTo>
                  <a:lnTo>
                    <a:pt x="63423" y="27749"/>
                  </a:lnTo>
                  <a:lnTo>
                    <a:pt x="64503" y="26682"/>
                  </a:lnTo>
                  <a:lnTo>
                    <a:pt x="64808" y="26339"/>
                  </a:lnTo>
                  <a:lnTo>
                    <a:pt x="64808" y="21272"/>
                  </a:lnTo>
                  <a:lnTo>
                    <a:pt x="64262" y="21094"/>
                  </a:lnTo>
                  <a:lnTo>
                    <a:pt x="67665" y="20002"/>
                  </a:lnTo>
                  <a:lnTo>
                    <a:pt x="67665" y="16433"/>
                  </a:lnTo>
                  <a:lnTo>
                    <a:pt x="69761" y="19304"/>
                  </a:lnTo>
                  <a:lnTo>
                    <a:pt x="73139" y="18224"/>
                  </a:lnTo>
                  <a:lnTo>
                    <a:pt x="73139" y="2717"/>
                  </a:lnTo>
                  <a:lnTo>
                    <a:pt x="59753" y="0"/>
                  </a:lnTo>
                  <a:lnTo>
                    <a:pt x="36512" y="4711"/>
                  </a:lnTo>
                  <a:lnTo>
                    <a:pt x="17526" y="17538"/>
                  </a:lnTo>
                  <a:lnTo>
                    <a:pt x="4699" y="36537"/>
                  </a:lnTo>
                  <a:lnTo>
                    <a:pt x="0" y="59778"/>
                  </a:lnTo>
                  <a:lnTo>
                    <a:pt x="4711" y="83032"/>
                  </a:lnTo>
                  <a:lnTo>
                    <a:pt x="17538" y="102031"/>
                  </a:lnTo>
                  <a:lnTo>
                    <a:pt x="36537" y="114846"/>
                  </a:lnTo>
                  <a:lnTo>
                    <a:pt x="59778" y="119545"/>
                  </a:lnTo>
                  <a:lnTo>
                    <a:pt x="82943" y="114846"/>
                  </a:lnTo>
                  <a:lnTo>
                    <a:pt x="108800" y="91948"/>
                  </a:lnTo>
                  <a:lnTo>
                    <a:pt x="111150" y="88455"/>
                  </a:lnTo>
                  <a:lnTo>
                    <a:pt x="114541" y="83439"/>
                  </a:lnTo>
                  <a:lnTo>
                    <a:pt x="114642" y="83299"/>
                  </a:lnTo>
                  <a:lnTo>
                    <a:pt x="114820" y="83032"/>
                  </a:lnTo>
                  <a:lnTo>
                    <a:pt x="115227" y="81089"/>
                  </a:lnTo>
                  <a:lnTo>
                    <a:pt x="116700" y="73787"/>
                  </a:lnTo>
                  <a:lnTo>
                    <a:pt x="116801" y="73266"/>
                  </a:lnTo>
                  <a:lnTo>
                    <a:pt x="119532" y="597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06312" y="6921077"/>
            <a:ext cx="234950" cy="234950"/>
            <a:chOff x="1606312" y="6921069"/>
            <a:chExt cx="234950" cy="234950"/>
          </a:xfrm>
        </p:grpSpPr>
        <p:sp>
          <p:nvSpPr>
            <p:cNvPr id="20" name="object 20"/>
            <p:cNvSpPr/>
            <p:nvPr/>
          </p:nvSpPr>
          <p:spPr>
            <a:xfrm>
              <a:off x="1606308" y="6921081"/>
              <a:ext cx="234950" cy="217170"/>
            </a:xfrm>
            <a:custGeom>
              <a:avLst/>
              <a:gdLst/>
              <a:ahLst/>
              <a:cxnLst/>
              <a:rect l="l" t="t" r="r" b="b"/>
              <a:pathLst>
                <a:path w="234950" h="217170">
                  <a:moveTo>
                    <a:pt x="6426" y="120332"/>
                  </a:moveTo>
                  <a:lnTo>
                    <a:pt x="5372" y="119862"/>
                  </a:lnTo>
                  <a:lnTo>
                    <a:pt x="1143" y="124561"/>
                  </a:lnTo>
                  <a:lnTo>
                    <a:pt x="635" y="125844"/>
                  </a:lnTo>
                  <a:lnTo>
                    <a:pt x="596" y="128790"/>
                  </a:lnTo>
                  <a:lnTo>
                    <a:pt x="571" y="129628"/>
                  </a:lnTo>
                  <a:lnTo>
                    <a:pt x="1612" y="130098"/>
                  </a:lnTo>
                  <a:lnTo>
                    <a:pt x="4965" y="126365"/>
                  </a:lnTo>
                  <a:lnTo>
                    <a:pt x="5854" y="125387"/>
                  </a:lnTo>
                  <a:lnTo>
                    <a:pt x="6350" y="124104"/>
                  </a:lnTo>
                  <a:lnTo>
                    <a:pt x="6426" y="120332"/>
                  </a:lnTo>
                  <a:close/>
                </a:path>
                <a:path w="234950" h="217170">
                  <a:moveTo>
                    <a:pt x="6489" y="112572"/>
                  </a:moveTo>
                  <a:lnTo>
                    <a:pt x="5473" y="112039"/>
                  </a:lnTo>
                  <a:lnTo>
                    <a:pt x="927" y="116433"/>
                  </a:lnTo>
                  <a:lnTo>
                    <a:pt x="342" y="117678"/>
                  </a:lnTo>
                  <a:lnTo>
                    <a:pt x="0" y="121437"/>
                  </a:lnTo>
                  <a:lnTo>
                    <a:pt x="1003" y="121970"/>
                  </a:lnTo>
                  <a:lnTo>
                    <a:pt x="1587" y="121412"/>
                  </a:lnTo>
                  <a:lnTo>
                    <a:pt x="5562" y="117576"/>
                  </a:lnTo>
                  <a:lnTo>
                    <a:pt x="6159" y="116332"/>
                  </a:lnTo>
                  <a:lnTo>
                    <a:pt x="6261" y="114985"/>
                  </a:lnTo>
                  <a:lnTo>
                    <a:pt x="6489" y="112572"/>
                  </a:lnTo>
                  <a:close/>
                </a:path>
                <a:path w="234950" h="217170">
                  <a:moveTo>
                    <a:pt x="7086" y="131826"/>
                  </a:moveTo>
                  <a:lnTo>
                    <a:pt x="6896" y="128054"/>
                  </a:lnTo>
                  <a:lnTo>
                    <a:pt x="5829" y="127660"/>
                  </a:lnTo>
                  <a:lnTo>
                    <a:pt x="1917" y="132638"/>
                  </a:lnTo>
                  <a:lnTo>
                    <a:pt x="1524" y="133959"/>
                  </a:lnTo>
                  <a:lnTo>
                    <a:pt x="1574" y="135293"/>
                  </a:lnTo>
                  <a:lnTo>
                    <a:pt x="1701" y="137731"/>
                  </a:lnTo>
                  <a:lnTo>
                    <a:pt x="2794" y="138125"/>
                  </a:lnTo>
                  <a:lnTo>
                    <a:pt x="5867" y="134175"/>
                  </a:lnTo>
                  <a:lnTo>
                    <a:pt x="6680" y="133134"/>
                  </a:lnTo>
                  <a:lnTo>
                    <a:pt x="7086" y="131826"/>
                  </a:lnTo>
                  <a:close/>
                </a:path>
                <a:path w="234950" h="217170">
                  <a:moveTo>
                    <a:pt x="7086" y="104863"/>
                  </a:moveTo>
                  <a:lnTo>
                    <a:pt x="6108" y="104254"/>
                  </a:lnTo>
                  <a:lnTo>
                    <a:pt x="1270" y="108318"/>
                  </a:lnTo>
                  <a:lnTo>
                    <a:pt x="596" y="109524"/>
                  </a:lnTo>
                  <a:lnTo>
                    <a:pt x="0" y="113245"/>
                  </a:lnTo>
                  <a:lnTo>
                    <a:pt x="965" y="113842"/>
                  </a:lnTo>
                  <a:lnTo>
                    <a:pt x="1587" y="113334"/>
                  </a:lnTo>
                  <a:lnTo>
                    <a:pt x="5816" y="109791"/>
                  </a:lnTo>
                  <a:lnTo>
                    <a:pt x="6489" y="108597"/>
                  </a:lnTo>
                  <a:lnTo>
                    <a:pt x="6946" y="105676"/>
                  </a:lnTo>
                  <a:lnTo>
                    <a:pt x="7086" y="104863"/>
                  </a:lnTo>
                  <a:close/>
                </a:path>
                <a:path w="234950" h="217170">
                  <a:moveTo>
                    <a:pt x="8242" y="97193"/>
                  </a:moveTo>
                  <a:lnTo>
                    <a:pt x="7302" y="96520"/>
                  </a:lnTo>
                  <a:lnTo>
                    <a:pt x="6654" y="97002"/>
                  </a:lnTo>
                  <a:lnTo>
                    <a:pt x="2184" y="100241"/>
                  </a:lnTo>
                  <a:lnTo>
                    <a:pt x="1435" y="101384"/>
                  </a:lnTo>
                  <a:lnTo>
                    <a:pt x="571" y="105079"/>
                  </a:lnTo>
                  <a:lnTo>
                    <a:pt x="1498" y="105752"/>
                  </a:lnTo>
                  <a:lnTo>
                    <a:pt x="2159" y="105270"/>
                  </a:lnTo>
                  <a:lnTo>
                    <a:pt x="5562" y="102806"/>
                  </a:lnTo>
                  <a:lnTo>
                    <a:pt x="6616" y="102019"/>
                  </a:lnTo>
                  <a:lnTo>
                    <a:pt x="7366" y="100876"/>
                  </a:lnTo>
                  <a:lnTo>
                    <a:pt x="8242" y="97193"/>
                  </a:lnTo>
                  <a:close/>
                </a:path>
                <a:path w="234950" h="217170">
                  <a:moveTo>
                    <a:pt x="8356" y="139484"/>
                  </a:moveTo>
                  <a:lnTo>
                    <a:pt x="8191" y="138137"/>
                  </a:lnTo>
                  <a:lnTo>
                    <a:pt x="7899" y="135724"/>
                  </a:lnTo>
                  <a:lnTo>
                    <a:pt x="6794" y="135407"/>
                  </a:lnTo>
                  <a:lnTo>
                    <a:pt x="6350" y="136093"/>
                  </a:lnTo>
                  <a:lnTo>
                    <a:pt x="3263" y="140665"/>
                  </a:lnTo>
                  <a:lnTo>
                    <a:pt x="2933" y="141998"/>
                  </a:lnTo>
                  <a:lnTo>
                    <a:pt x="3302" y="144919"/>
                  </a:lnTo>
                  <a:lnTo>
                    <a:pt x="3390" y="145757"/>
                  </a:lnTo>
                  <a:lnTo>
                    <a:pt x="4495" y="146062"/>
                  </a:lnTo>
                  <a:lnTo>
                    <a:pt x="8039" y="140804"/>
                  </a:lnTo>
                  <a:lnTo>
                    <a:pt x="8356" y="139484"/>
                  </a:lnTo>
                  <a:close/>
                </a:path>
                <a:path w="234950" h="217170">
                  <a:moveTo>
                    <a:pt x="9918" y="89636"/>
                  </a:moveTo>
                  <a:lnTo>
                    <a:pt x="1727" y="96951"/>
                  </a:lnTo>
                  <a:lnTo>
                    <a:pt x="2616" y="97688"/>
                  </a:lnTo>
                  <a:lnTo>
                    <a:pt x="3289" y="97256"/>
                  </a:lnTo>
                  <a:lnTo>
                    <a:pt x="7962" y="94335"/>
                  </a:lnTo>
                  <a:lnTo>
                    <a:pt x="8801" y="93243"/>
                  </a:lnTo>
                  <a:lnTo>
                    <a:pt x="9918" y="89636"/>
                  </a:lnTo>
                  <a:close/>
                </a:path>
                <a:path w="234950" h="217170">
                  <a:moveTo>
                    <a:pt x="10160" y="147040"/>
                  </a:moveTo>
                  <a:lnTo>
                    <a:pt x="9906" y="145707"/>
                  </a:lnTo>
                  <a:lnTo>
                    <a:pt x="9448" y="143319"/>
                  </a:lnTo>
                  <a:lnTo>
                    <a:pt x="8318" y="143090"/>
                  </a:lnTo>
                  <a:lnTo>
                    <a:pt x="5168" y="148577"/>
                  </a:lnTo>
                  <a:lnTo>
                    <a:pt x="4940" y="149923"/>
                  </a:lnTo>
                  <a:lnTo>
                    <a:pt x="5486" y="152831"/>
                  </a:lnTo>
                  <a:lnTo>
                    <a:pt x="5651" y="153631"/>
                  </a:lnTo>
                  <a:lnTo>
                    <a:pt x="6769" y="153873"/>
                  </a:lnTo>
                  <a:lnTo>
                    <a:pt x="9944" y="148399"/>
                  </a:lnTo>
                  <a:lnTo>
                    <a:pt x="10160" y="147040"/>
                  </a:lnTo>
                  <a:close/>
                </a:path>
                <a:path w="234950" h="217170">
                  <a:moveTo>
                    <a:pt x="12128" y="82207"/>
                  </a:moveTo>
                  <a:lnTo>
                    <a:pt x="11303" y="81419"/>
                  </a:lnTo>
                  <a:lnTo>
                    <a:pt x="5702" y="84391"/>
                  </a:lnTo>
                  <a:lnTo>
                    <a:pt x="4800" y="85407"/>
                  </a:lnTo>
                  <a:lnTo>
                    <a:pt x="3441" y="88950"/>
                  </a:lnTo>
                  <a:lnTo>
                    <a:pt x="4267" y="89725"/>
                  </a:lnTo>
                  <a:lnTo>
                    <a:pt x="4978" y="89357"/>
                  </a:lnTo>
                  <a:lnTo>
                    <a:pt x="9855" y="86779"/>
                  </a:lnTo>
                  <a:lnTo>
                    <a:pt x="10756" y="85737"/>
                  </a:lnTo>
                  <a:lnTo>
                    <a:pt x="12128" y="82207"/>
                  </a:lnTo>
                  <a:close/>
                </a:path>
                <a:path w="234950" h="217170">
                  <a:moveTo>
                    <a:pt x="12496" y="154444"/>
                  </a:moveTo>
                  <a:lnTo>
                    <a:pt x="12141" y="153123"/>
                  </a:lnTo>
                  <a:lnTo>
                    <a:pt x="11518" y="150774"/>
                  </a:lnTo>
                  <a:lnTo>
                    <a:pt x="10401" y="150622"/>
                  </a:lnTo>
                  <a:lnTo>
                    <a:pt x="10033" y="151345"/>
                  </a:lnTo>
                  <a:lnTo>
                    <a:pt x="7620" y="156324"/>
                  </a:lnTo>
                  <a:lnTo>
                    <a:pt x="7480" y="157683"/>
                  </a:lnTo>
                  <a:lnTo>
                    <a:pt x="8458" y="161328"/>
                  </a:lnTo>
                  <a:lnTo>
                    <a:pt x="9601" y="161480"/>
                  </a:lnTo>
                  <a:lnTo>
                    <a:pt x="12369" y="155790"/>
                  </a:lnTo>
                  <a:lnTo>
                    <a:pt x="12496" y="154444"/>
                  </a:lnTo>
                  <a:close/>
                </a:path>
                <a:path w="234950" h="217170">
                  <a:moveTo>
                    <a:pt x="14820" y="74942"/>
                  </a:moveTo>
                  <a:lnTo>
                    <a:pt x="5702" y="81064"/>
                  </a:lnTo>
                  <a:lnTo>
                    <a:pt x="6464" y="81915"/>
                  </a:lnTo>
                  <a:lnTo>
                    <a:pt x="7200" y="81584"/>
                  </a:lnTo>
                  <a:lnTo>
                    <a:pt x="12242" y="79336"/>
                  </a:lnTo>
                  <a:lnTo>
                    <a:pt x="13220" y="78384"/>
                  </a:lnTo>
                  <a:lnTo>
                    <a:pt x="14478" y="75704"/>
                  </a:lnTo>
                  <a:lnTo>
                    <a:pt x="14820" y="74942"/>
                  </a:lnTo>
                  <a:close/>
                </a:path>
                <a:path w="234950" h="217170">
                  <a:moveTo>
                    <a:pt x="15328" y="161658"/>
                  </a:moveTo>
                  <a:lnTo>
                    <a:pt x="14897" y="160375"/>
                  </a:lnTo>
                  <a:lnTo>
                    <a:pt x="14109" y="158076"/>
                  </a:lnTo>
                  <a:lnTo>
                    <a:pt x="12966" y="158000"/>
                  </a:lnTo>
                  <a:lnTo>
                    <a:pt x="11087" y="162648"/>
                  </a:lnTo>
                  <a:lnTo>
                    <a:pt x="10604" y="163880"/>
                  </a:lnTo>
                  <a:lnTo>
                    <a:pt x="10566" y="165239"/>
                  </a:lnTo>
                  <a:lnTo>
                    <a:pt x="11785" y="168808"/>
                  </a:lnTo>
                  <a:lnTo>
                    <a:pt x="12928" y="168897"/>
                  </a:lnTo>
                  <a:lnTo>
                    <a:pt x="15316" y="163029"/>
                  </a:lnTo>
                  <a:lnTo>
                    <a:pt x="15328" y="161658"/>
                  </a:lnTo>
                  <a:close/>
                </a:path>
                <a:path w="234950" h="217170">
                  <a:moveTo>
                    <a:pt x="18034" y="67906"/>
                  </a:moveTo>
                  <a:lnTo>
                    <a:pt x="17322" y="67005"/>
                  </a:lnTo>
                  <a:lnTo>
                    <a:pt x="11391" y="69164"/>
                  </a:lnTo>
                  <a:lnTo>
                    <a:pt x="10337" y="70065"/>
                  </a:lnTo>
                  <a:lnTo>
                    <a:pt x="9690" y="71259"/>
                  </a:lnTo>
                  <a:lnTo>
                    <a:pt x="8496" y="73367"/>
                  </a:lnTo>
                  <a:lnTo>
                    <a:pt x="9220" y="74269"/>
                  </a:lnTo>
                  <a:lnTo>
                    <a:pt x="9969" y="73990"/>
                  </a:lnTo>
                  <a:lnTo>
                    <a:pt x="15163" y="72110"/>
                  </a:lnTo>
                  <a:lnTo>
                    <a:pt x="16192" y="71221"/>
                  </a:lnTo>
                  <a:lnTo>
                    <a:pt x="18034" y="67906"/>
                  </a:lnTo>
                  <a:close/>
                </a:path>
                <a:path w="234950" h="217170">
                  <a:moveTo>
                    <a:pt x="18719" y="170040"/>
                  </a:moveTo>
                  <a:lnTo>
                    <a:pt x="18656" y="168668"/>
                  </a:lnTo>
                  <a:lnTo>
                    <a:pt x="18135" y="167424"/>
                  </a:lnTo>
                  <a:lnTo>
                    <a:pt x="17195" y="165188"/>
                  </a:lnTo>
                  <a:lnTo>
                    <a:pt x="16052" y="165188"/>
                  </a:lnTo>
                  <a:lnTo>
                    <a:pt x="14490" y="169951"/>
                  </a:lnTo>
                  <a:lnTo>
                    <a:pt x="14097" y="171208"/>
                  </a:lnTo>
                  <a:lnTo>
                    <a:pt x="14160" y="172567"/>
                  </a:lnTo>
                  <a:lnTo>
                    <a:pt x="15633" y="176060"/>
                  </a:lnTo>
                  <a:lnTo>
                    <a:pt x="16776" y="176060"/>
                  </a:lnTo>
                  <a:lnTo>
                    <a:pt x="18326" y="171297"/>
                  </a:lnTo>
                  <a:lnTo>
                    <a:pt x="18719" y="170040"/>
                  </a:lnTo>
                  <a:close/>
                </a:path>
                <a:path w="234950" h="217170">
                  <a:moveTo>
                    <a:pt x="21742" y="61087"/>
                  </a:moveTo>
                  <a:lnTo>
                    <a:pt x="21094" y="60134"/>
                  </a:lnTo>
                  <a:lnTo>
                    <a:pt x="15011" y="61874"/>
                  </a:lnTo>
                  <a:lnTo>
                    <a:pt x="13919" y="62712"/>
                  </a:lnTo>
                  <a:lnTo>
                    <a:pt x="11849" y="65874"/>
                  </a:lnTo>
                  <a:lnTo>
                    <a:pt x="12496" y="66827"/>
                  </a:lnTo>
                  <a:lnTo>
                    <a:pt x="13271" y="66598"/>
                  </a:lnTo>
                  <a:lnTo>
                    <a:pt x="18580" y="65074"/>
                  </a:lnTo>
                  <a:lnTo>
                    <a:pt x="19672" y="64249"/>
                  </a:lnTo>
                  <a:lnTo>
                    <a:pt x="21297" y="61785"/>
                  </a:lnTo>
                  <a:lnTo>
                    <a:pt x="21742" y="61087"/>
                  </a:lnTo>
                  <a:close/>
                </a:path>
                <a:path w="234950" h="217170">
                  <a:moveTo>
                    <a:pt x="22644" y="176784"/>
                  </a:moveTo>
                  <a:lnTo>
                    <a:pt x="22479" y="175425"/>
                  </a:lnTo>
                  <a:lnTo>
                    <a:pt x="21145" y="172796"/>
                  </a:lnTo>
                  <a:lnTo>
                    <a:pt x="20789" y="172059"/>
                  </a:lnTo>
                  <a:lnTo>
                    <a:pt x="19634" y="172135"/>
                  </a:lnTo>
                  <a:lnTo>
                    <a:pt x="18097" y="178282"/>
                  </a:lnTo>
                  <a:lnTo>
                    <a:pt x="18262" y="179641"/>
                  </a:lnTo>
                  <a:lnTo>
                    <a:pt x="19977" y="183007"/>
                  </a:lnTo>
                  <a:lnTo>
                    <a:pt x="21107" y="182930"/>
                  </a:lnTo>
                  <a:lnTo>
                    <a:pt x="22644" y="176784"/>
                  </a:lnTo>
                  <a:close/>
                </a:path>
                <a:path w="234950" h="217170">
                  <a:moveTo>
                    <a:pt x="25908" y="54559"/>
                  </a:moveTo>
                  <a:lnTo>
                    <a:pt x="25336" y="53568"/>
                  </a:lnTo>
                  <a:lnTo>
                    <a:pt x="19151" y="54876"/>
                  </a:lnTo>
                  <a:lnTo>
                    <a:pt x="17995" y="55626"/>
                  </a:lnTo>
                  <a:lnTo>
                    <a:pt x="15709" y="58648"/>
                  </a:lnTo>
                  <a:lnTo>
                    <a:pt x="16281" y="59639"/>
                  </a:lnTo>
                  <a:lnTo>
                    <a:pt x="17068" y="59461"/>
                  </a:lnTo>
                  <a:lnTo>
                    <a:pt x="22479" y="58318"/>
                  </a:lnTo>
                  <a:lnTo>
                    <a:pt x="23622" y="57581"/>
                  </a:lnTo>
                  <a:lnTo>
                    <a:pt x="25908" y="54559"/>
                  </a:lnTo>
                  <a:close/>
                </a:path>
                <a:path w="234950" h="217170">
                  <a:moveTo>
                    <a:pt x="27012" y="183261"/>
                  </a:moveTo>
                  <a:lnTo>
                    <a:pt x="26758" y="181914"/>
                  </a:lnTo>
                  <a:lnTo>
                    <a:pt x="25247" y="179374"/>
                  </a:lnTo>
                  <a:lnTo>
                    <a:pt x="24815" y="178663"/>
                  </a:lnTo>
                  <a:lnTo>
                    <a:pt x="23672" y="178828"/>
                  </a:lnTo>
                  <a:lnTo>
                    <a:pt x="23545" y="179628"/>
                  </a:lnTo>
                  <a:lnTo>
                    <a:pt x="22593" y="185051"/>
                  </a:lnTo>
                  <a:lnTo>
                    <a:pt x="22847" y="186410"/>
                  </a:lnTo>
                  <a:lnTo>
                    <a:pt x="24777" y="189649"/>
                  </a:lnTo>
                  <a:lnTo>
                    <a:pt x="25908" y="189496"/>
                  </a:lnTo>
                  <a:lnTo>
                    <a:pt x="27012" y="183261"/>
                  </a:lnTo>
                  <a:close/>
                </a:path>
                <a:path w="234950" h="217170">
                  <a:moveTo>
                    <a:pt x="30518" y="48348"/>
                  </a:moveTo>
                  <a:lnTo>
                    <a:pt x="30010" y="47320"/>
                  </a:lnTo>
                  <a:lnTo>
                    <a:pt x="23749" y="48183"/>
                  </a:lnTo>
                  <a:lnTo>
                    <a:pt x="22542" y="48856"/>
                  </a:lnTo>
                  <a:lnTo>
                    <a:pt x="20053" y="51701"/>
                  </a:lnTo>
                  <a:lnTo>
                    <a:pt x="20561" y="52730"/>
                  </a:lnTo>
                  <a:lnTo>
                    <a:pt x="21361" y="52616"/>
                  </a:lnTo>
                  <a:lnTo>
                    <a:pt x="26822" y="51841"/>
                  </a:lnTo>
                  <a:lnTo>
                    <a:pt x="28016" y="51193"/>
                  </a:lnTo>
                  <a:lnTo>
                    <a:pt x="28930" y="50165"/>
                  </a:lnTo>
                  <a:lnTo>
                    <a:pt x="30518" y="48348"/>
                  </a:lnTo>
                  <a:close/>
                </a:path>
                <a:path w="234950" h="217170">
                  <a:moveTo>
                    <a:pt x="31826" y="189395"/>
                  </a:moveTo>
                  <a:lnTo>
                    <a:pt x="31483" y="188074"/>
                  </a:lnTo>
                  <a:lnTo>
                    <a:pt x="30695" y="186969"/>
                  </a:lnTo>
                  <a:lnTo>
                    <a:pt x="29794" y="185648"/>
                  </a:lnTo>
                  <a:lnTo>
                    <a:pt x="29311" y="184975"/>
                  </a:lnTo>
                  <a:lnTo>
                    <a:pt x="28206" y="185216"/>
                  </a:lnTo>
                  <a:lnTo>
                    <a:pt x="27533" y="191503"/>
                  </a:lnTo>
                  <a:lnTo>
                    <a:pt x="27889" y="192824"/>
                  </a:lnTo>
                  <a:lnTo>
                    <a:pt x="30048" y="195922"/>
                  </a:lnTo>
                  <a:lnTo>
                    <a:pt x="31165" y="195694"/>
                  </a:lnTo>
                  <a:lnTo>
                    <a:pt x="31826" y="189395"/>
                  </a:lnTo>
                  <a:close/>
                </a:path>
                <a:path w="234950" h="217170">
                  <a:moveTo>
                    <a:pt x="35547" y="42443"/>
                  </a:moveTo>
                  <a:lnTo>
                    <a:pt x="35115" y="41402"/>
                  </a:lnTo>
                  <a:lnTo>
                    <a:pt x="34302" y="41440"/>
                  </a:lnTo>
                  <a:lnTo>
                    <a:pt x="28803" y="41833"/>
                  </a:lnTo>
                  <a:lnTo>
                    <a:pt x="27546" y="42392"/>
                  </a:lnTo>
                  <a:lnTo>
                    <a:pt x="25450" y="44500"/>
                  </a:lnTo>
                  <a:lnTo>
                    <a:pt x="24866" y="45059"/>
                  </a:lnTo>
                  <a:lnTo>
                    <a:pt x="25311" y="46126"/>
                  </a:lnTo>
                  <a:lnTo>
                    <a:pt x="26111" y="46075"/>
                  </a:lnTo>
                  <a:lnTo>
                    <a:pt x="31623" y="45681"/>
                  </a:lnTo>
                  <a:lnTo>
                    <a:pt x="32854" y="45110"/>
                  </a:lnTo>
                  <a:lnTo>
                    <a:pt x="34963" y="43040"/>
                  </a:lnTo>
                  <a:lnTo>
                    <a:pt x="35547" y="42443"/>
                  </a:lnTo>
                  <a:close/>
                </a:path>
                <a:path w="234950" h="217170">
                  <a:moveTo>
                    <a:pt x="37071" y="195186"/>
                  </a:moveTo>
                  <a:lnTo>
                    <a:pt x="36626" y="193890"/>
                  </a:lnTo>
                  <a:lnTo>
                    <a:pt x="34772" y="191592"/>
                  </a:lnTo>
                  <a:lnTo>
                    <a:pt x="34264" y="190944"/>
                  </a:lnTo>
                  <a:lnTo>
                    <a:pt x="33159" y="191262"/>
                  </a:lnTo>
                  <a:lnTo>
                    <a:pt x="32931" y="197586"/>
                  </a:lnTo>
                  <a:lnTo>
                    <a:pt x="33375" y="198869"/>
                  </a:lnTo>
                  <a:lnTo>
                    <a:pt x="34226" y="199948"/>
                  </a:lnTo>
                  <a:lnTo>
                    <a:pt x="35229" y="201168"/>
                  </a:lnTo>
                  <a:lnTo>
                    <a:pt x="35737" y="201828"/>
                  </a:lnTo>
                  <a:lnTo>
                    <a:pt x="36855" y="201510"/>
                  </a:lnTo>
                  <a:lnTo>
                    <a:pt x="37071" y="195186"/>
                  </a:lnTo>
                  <a:close/>
                </a:path>
                <a:path w="234950" h="217170">
                  <a:moveTo>
                    <a:pt x="40970" y="36918"/>
                  </a:moveTo>
                  <a:lnTo>
                    <a:pt x="40614" y="35826"/>
                  </a:lnTo>
                  <a:lnTo>
                    <a:pt x="34277" y="35826"/>
                  </a:lnTo>
                  <a:lnTo>
                    <a:pt x="33007" y="36309"/>
                  </a:lnTo>
                  <a:lnTo>
                    <a:pt x="30149" y="38785"/>
                  </a:lnTo>
                  <a:lnTo>
                    <a:pt x="30505" y="39878"/>
                  </a:lnTo>
                  <a:lnTo>
                    <a:pt x="31318" y="39878"/>
                  </a:lnTo>
                  <a:lnTo>
                    <a:pt x="36830" y="39878"/>
                  </a:lnTo>
                  <a:lnTo>
                    <a:pt x="38125" y="39395"/>
                  </a:lnTo>
                  <a:lnTo>
                    <a:pt x="40970" y="36918"/>
                  </a:lnTo>
                  <a:close/>
                </a:path>
                <a:path w="234950" h="217170">
                  <a:moveTo>
                    <a:pt x="42900" y="206921"/>
                  </a:moveTo>
                  <a:lnTo>
                    <a:pt x="42887" y="206108"/>
                  </a:lnTo>
                  <a:lnTo>
                    <a:pt x="42697" y="200596"/>
                  </a:lnTo>
                  <a:lnTo>
                    <a:pt x="42164" y="199326"/>
                  </a:lnTo>
                  <a:lnTo>
                    <a:pt x="41236" y="198335"/>
                  </a:lnTo>
                  <a:lnTo>
                    <a:pt x="39585" y="196557"/>
                  </a:lnTo>
                  <a:lnTo>
                    <a:pt x="38519" y="196951"/>
                  </a:lnTo>
                  <a:lnTo>
                    <a:pt x="38735" y="203276"/>
                  </a:lnTo>
                  <a:lnTo>
                    <a:pt x="39268" y="204533"/>
                  </a:lnTo>
                  <a:lnTo>
                    <a:pt x="41833" y="207302"/>
                  </a:lnTo>
                  <a:lnTo>
                    <a:pt x="42900" y="206921"/>
                  </a:lnTo>
                  <a:close/>
                </a:path>
                <a:path w="234950" h="217170">
                  <a:moveTo>
                    <a:pt x="46774" y="31800"/>
                  </a:moveTo>
                  <a:lnTo>
                    <a:pt x="46507" y="30683"/>
                  </a:lnTo>
                  <a:lnTo>
                    <a:pt x="40195" y="30238"/>
                  </a:lnTo>
                  <a:lnTo>
                    <a:pt x="38862" y="30645"/>
                  </a:lnTo>
                  <a:lnTo>
                    <a:pt x="36512" y="32423"/>
                  </a:lnTo>
                  <a:lnTo>
                    <a:pt x="35839" y="32905"/>
                  </a:lnTo>
                  <a:lnTo>
                    <a:pt x="36118" y="34023"/>
                  </a:lnTo>
                  <a:lnTo>
                    <a:pt x="36931" y="34074"/>
                  </a:lnTo>
                  <a:lnTo>
                    <a:pt x="41122" y="34353"/>
                  </a:lnTo>
                  <a:lnTo>
                    <a:pt x="42430" y="34455"/>
                  </a:lnTo>
                  <a:lnTo>
                    <a:pt x="43738" y="34061"/>
                  </a:lnTo>
                  <a:lnTo>
                    <a:pt x="46774" y="31800"/>
                  </a:lnTo>
                  <a:close/>
                </a:path>
                <a:path w="234950" h="217170">
                  <a:moveTo>
                    <a:pt x="49339" y="211886"/>
                  </a:moveTo>
                  <a:lnTo>
                    <a:pt x="48666" y="205600"/>
                  </a:lnTo>
                  <a:lnTo>
                    <a:pt x="48056" y="204381"/>
                  </a:lnTo>
                  <a:lnTo>
                    <a:pt x="47066" y="203454"/>
                  </a:lnTo>
                  <a:lnTo>
                    <a:pt x="45288" y="201803"/>
                  </a:lnTo>
                  <a:lnTo>
                    <a:pt x="44259" y="202260"/>
                  </a:lnTo>
                  <a:lnTo>
                    <a:pt x="44907" y="208559"/>
                  </a:lnTo>
                  <a:lnTo>
                    <a:pt x="45529" y="209778"/>
                  </a:lnTo>
                  <a:lnTo>
                    <a:pt x="48285" y="212369"/>
                  </a:lnTo>
                  <a:lnTo>
                    <a:pt x="49339" y="211886"/>
                  </a:lnTo>
                  <a:close/>
                </a:path>
                <a:path w="234950" h="217170">
                  <a:moveTo>
                    <a:pt x="52933" y="27076"/>
                  </a:moveTo>
                  <a:lnTo>
                    <a:pt x="52717" y="25946"/>
                  </a:lnTo>
                  <a:lnTo>
                    <a:pt x="51917" y="25844"/>
                  </a:lnTo>
                  <a:lnTo>
                    <a:pt x="47764" y="25247"/>
                  </a:lnTo>
                  <a:lnTo>
                    <a:pt x="46456" y="25082"/>
                  </a:lnTo>
                  <a:lnTo>
                    <a:pt x="45135" y="25361"/>
                  </a:lnTo>
                  <a:lnTo>
                    <a:pt x="41948" y="27419"/>
                  </a:lnTo>
                  <a:lnTo>
                    <a:pt x="42138" y="28549"/>
                  </a:lnTo>
                  <a:lnTo>
                    <a:pt x="42938" y="28663"/>
                  </a:lnTo>
                  <a:lnTo>
                    <a:pt x="48412" y="29438"/>
                  </a:lnTo>
                  <a:lnTo>
                    <a:pt x="49745" y="29133"/>
                  </a:lnTo>
                  <a:lnTo>
                    <a:pt x="52933" y="27076"/>
                  </a:lnTo>
                  <a:close/>
                </a:path>
                <a:path w="234950" h="217170">
                  <a:moveTo>
                    <a:pt x="56095" y="216408"/>
                  </a:moveTo>
                  <a:lnTo>
                    <a:pt x="55219" y="211480"/>
                  </a:lnTo>
                  <a:lnTo>
                    <a:pt x="54991" y="210185"/>
                  </a:lnTo>
                  <a:lnTo>
                    <a:pt x="54292" y="209003"/>
                  </a:lnTo>
                  <a:lnTo>
                    <a:pt x="51358" y="206603"/>
                  </a:lnTo>
                  <a:lnTo>
                    <a:pt x="50342" y="207149"/>
                  </a:lnTo>
                  <a:lnTo>
                    <a:pt x="51447" y="213385"/>
                  </a:lnTo>
                  <a:lnTo>
                    <a:pt x="52146" y="214553"/>
                  </a:lnTo>
                  <a:lnTo>
                    <a:pt x="54432" y="216433"/>
                  </a:lnTo>
                  <a:lnTo>
                    <a:pt x="55092" y="216954"/>
                  </a:lnTo>
                  <a:lnTo>
                    <a:pt x="56095" y="216408"/>
                  </a:lnTo>
                  <a:close/>
                </a:path>
                <a:path w="234950" h="217170">
                  <a:moveTo>
                    <a:pt x="59385" y="22796"/>
                  </a:moveTo>
                  <a:lnTo>
                    <a:pt x="59270" y="21666"/>
                  </a:lnTo>
                  <a:lnTo>
                    <a:pt x="53086" y="20345"/>
                  </a:lnTo>
                  <a:lnTo>
                    <a:pt x="51727" y="20561"/>
                  </a:lnTo>
                  <a:lnTo>
                    <a:pt x="48412" y="22377"/>
                  </a:lnTo>
                  <a:lnTo>
                    <a:pt x="48539" y="23507"/>
                  </a:lnTo>
                  <a:lnTo>
                    <a:pt x="49326" y="23685"/>
                  </a:lnTo>
                  <a:lnTo>
                    <a:pt x="54737" y="24828"/>
                  </a:lnTo>
                  <a:lnTo>
                    <a:pt x="56083" y="24625"/>
                  </a:lnTo>
                  <a:lnTo>
                    <a:pt x="59385" y="22796"/>
                  </a:lnTo>
                  <a:close/>
                </a:path>
                <a:path w="234950" h="217170">
                  <a:moveTo>
                    <a:pt x="66141" y="18986"/>
                  </a:moveTo>
                  <a:lnTo>
                    <a:pt x="66078" y="17843"/>
                  </a:lnTo>
                  <a:lnTo>
                    <a:pt x="60007" y="16090"/>
                  </a:lnTo>
                  <a:lnTo>
                    <a:pt x="58635" y="16205"/>
                  </a:lnTo>
                  <a:lnTo>
                    <a:pt x="55206" y="17805"/>
                  </a:lnTo>
                  <a:lnTo>
                    <a:pt x="55245" y="18935"/>
                  </a:lnTo>
                  <a:lnTo>
                    <a:pt x="56019" y="19164"/>
                  </a:lnTo>
                  <a:lnTo>
                    <a:pt x="60058" y="20332"/>
                  </a:lnTo>
                  <a:lnTo>
                    <a:pt x="61328" y="20675"/>
                  </a:lnTo>
                  <a:lnTo>
                    <a:pt x="62687" y="20574"/>
                  </a:lnTo>
                  <a:lnTo>
                    <a:pt x="63931" y="19989"/>
                  </a:lnTo>
                  <a:lnTo>
                    <a:pt x="66141" y="18986"/>
                  </a:lnTo>
                  <a:close/>
                </a:path>
                <a:path w="234950" h="217170">
                  <a:moveTo>
                    <a:pt x="73164" y="14503"/>
                  </a:moveTo>
                  <a:lnTo>
                    <a:pt x="72402" y="14236"/>
                  </a:lnTo>
                  <a:lnTo>
                    <a:pt x="67221" y="12331"/>
                  </a:lnTo>
                  <a:lnTo>
                    <a:pt x="65836" y="12357"/>
                  </a:lnTo>
                  <a:lnTo>
                    <a:pt x="64579" y="12852"/>
                  </a:lnTo>
                  <a:lnTo>
                    <a:pt x="62306" y="13703"/>
                  </a:lnTo>
                  <a:lnTo>
                    <a:pt x="62280" y="14846"/>
                  </a:lnTo>
                  <a:lnTo>
                    <a:pt x="63030" y="15125"/>
                  </a:lnTo>
                  <a:lnTo>
                    <a:pt x="68211" y="17005"/>
                  </a:lnTo>
                  <a:lnTo>
                    <a:pt x="69596" y="16992"/>
                  </a:lnTo>
                  <a:lnTo>
                    <a:pt x="73139" y="15633"/>
                  </a:lnTo>
                  <a:lnTo>
                    <a:pt x="73164" y="14503"/>
                  </a:lnTo>
                  <a:close/>
                </a:path>
                <a:path w="234950" h="217170">
                  <a:moveTo>
                    <a:pt x="80441" y="11671"/>
                  </a:moveTo>
                  <a:lnTo>
                    <a:pt x="79717" y="11328"/>
                  </a:lnTo>
                  <a:lnTo>
                    <a:pt x="74663" y="9093"/>
                  </a:lnTo>
                  <a:lnTo>
                    <a:pt x="73291" y="9017"/>
                  </a:lnTo>
                  <a:lnTo>
                    <a:pt x="69672" y="10109"/>
                  </a:lnTo>
                  <a:lnTo>
                    <a:pt x="69557" y="11252"/>
                  </a:lnTo>
                  <a:lnTo>
                    <a:pt x="70294" y="11582"/>
                  </a:lnTo>
                  <a:lnTo>
                    <a:pt x="75336" y="13830"/>
                  </a:lnTo>
                  <a:lnTo>
                    <a:pt x="76708" y="13906"/>
                  </a:lnTo>
                  <a:lnTo>
                    <a:pt x="80340" y="12801"/>
                  </a:lnTo>
                  <a:lnTo>
                    <a:pt x="80441" y="11671"/>
                  </a:lnTo>
                  <a:close/>
                </a:path>
                <a:path w="234950" h="217170">
                  <a:moveTo>
                    <a:pt x="87922" y="9359"/>
                  </a:moveTo>
                  <a:lnTo>
                    <a:pt x="87223" y="8966"/>
                  </a:lnTo>
                  <a:lnTo>
                    <a:pt x="82334" y="6375"/>
                  </a:lnTo>
                  <a:lnTo>
                    <a:pt x="80975" y="6210"/>
                  </a:lnTo>
                  <a:lnTo>
                    <a:pt x="77292" y="7061"/>
                  </a:lnTo>
                  <a:lnTo>
                    <a:pt x="77089" y="8178"/>
                  </a:lnTo>
                  <a:lnTo>
                    <a:pt x="77800" y="8559"/>
                  </a:lnTo>
                  <a:lnTo>
                    <a:pt x="81534" y="10528"/>
                  </a:lnTo>
                  <a:lnTo>
                    <a:pt x="82677" y="11150"/>
                  </a:lnTo>
                  <a:lnTo>
                    <a:pt x="84035" y="11328"/>
                  </a:lnTo>
                  <a:lnTo>
                    <a:pt x="87731" y="10490"/>
                  </a:lnTo>
                  <a:lnTo>
                    <a:pt x="87922" y="9359"/>
                  </a:lnTo>
                  <a:close/>
                </a:path>
                <a:path w="234950" h="217170">
                  <a:moveTo>
                    <a:pt x="95542" y="7556"/>
                  </a:moveTo>
                  <a:lnTo>
                    <a:pt x="94856" y="7112"/>
                  </a:lnTo>
                  <a:lnTo>
                    <a:pt x="90170" y="4203"/>
                  </a:lnTo>
                  <a:lnTo>
                    <a:pt x="88823" y="3937"/>
                  </a:lnTo>
                  <a:lnTo>
                    <a:pt x="85090" y="4508"/>
                  </a:lnTo>
                  <a:lnTo>
                    <a:pt x="84810" y="5638"/>
                  </a:lnTo>
                  <a:lnTo>
                    <a:pt x="85496" y="6057"/>
                  </a:lnTo>
                  <a:lnTo>
                    <a:pt x="90170" y="8978"/>
                  </a:lnTo>
                  <a:lnTo>
                    <a:pt x="91528" y="9258"/>
                  </a:lnTo>
                  <a:lnTo>
                    <a:pt x="95262" y="8661"/>
                  </a:lnTo>
                  <a:lnTo>
                    <a:pt x="95542" y="7556"/>
                  </a:lnTo>
                  <a:close/>
                </a:path>
                <a:path w="234950" h="217170">
                  <a:moveTo>
                    <a:pt x="103251" y="6299"/>
                  </a:moveTo>
                  <a:lnTo>
                    <a:pt x="98145" y="2590"/>
                  </a:lnTo>
                  <a:lnTo>
                    <a:pt x="96812" y="2235"/>
                  </a:lnTo>
                  <a:lnTo>
                    <a:pt x="93052" y="2540"/>
                  </a:lnTo>
                  <a:lnTo>
                    <a:pt x="92710" y="3632"/>
                  </a:lnTo>
                  <a:lnTo>
                    <a:pt x="93345" y="4114"/>
                  </a:lnTo>
                  <a:lnTo>
                    <a:pt x="96748" y="6578"/>
                  </a:lnTo>
                  <a:lnTo>
                    <a:pt x="97802" y="7353"/>
                  </a:lnTo>
                  <a:lnTo>
                    <a:pt x="99136" y="7708"/>
                  </a:lnTo>
                  <a:lnTo>
                    <a:pt x="102920" y="7391"/>
                  </a:lnTo>
                  <a:lnTo>
                    <a:pt x="103251" y="6299"/>
                  </a:lnTo>
                  <a:close/>
                </a:path>
                <a:path w="234950" h="217170">
                  <a:moveTo>
                    <a:pt x="111036" y="5588"/>
                  </a:moveTo>
                  <a:lnTo>
                    <a:pt x="106184" y="1524"/>
                  </a:lnTo>
                  <a:lnTo>
                    <a:pt x="104902" y="1066"/>
                  </a:lnTo>
                  <a:lnTo>
                    <a:pt x="101117" y="1130"/>
                  </a:lnTo>
                  <a:lnTo>
                    <a:pt x="100698" y="2184"/>
                  </a:lnTo>
                  <a:lnTo>
                    <a:pt x="104533" y="5410"/>
                  </a:lnTo>
                  <a:lnTo>
                    <a:pt x="105549" y="6261"/>
                  </a:lnTo>
                  <a:lnTo>
                    <a:pt x="106832" y="6718"/>
                  </a:lnTo>
                  <a:lnTo>
                    <a:pt x="108191" y="6680"/>
                  </a:lnTo>
                  <a:lnTo>
                    <a:pt x="110617" y="6654"/>
                  </a:lnTo>
                  <a:lnTo>
                    <a:pt x="111036" y="5588"/>
                  </a:lnTo>
                  <a:close/>
                </a:path>
                <a:path w="234950" h="217170">
                  <a:moveTo>
                    <a:pt x="118859" y="5422"/>
                  </a:moveTo>
                  <a:lnTo>
                    <a:pt x="114312" y="1028"/>
                  </a:lnTo>
                  <a:lnTo>
                    <a:pt x="113055" y="495"/>
                  </a:lnTo>
                  <a:lnTo>
                    <a:pt x="109270" y="279"/>
                  </a:lnTo>
                  <a:lnTo>
                    <a:pt x="108775" y="1308"/>
                  </a:lnTo>
                  <a:lnTo>
                    <a:pt x="112382" y="4787"/>
                  </a:lnTo>
                  <a:lnTo>
                    <a:pt x="113334" y="5702"/>
                  </a:lnTo>
                  <a:lnTo>
                    <a:pt x="114579" y="6248"/>
                  </a:lnTo>
                  <a:lnTo>
                    <a:pt x="115951" y="6311"/>
                  </a:lnTo>
                  <a:lnTo>
                    <a:pt x="117538" y="6413"/>
                  </a:lnTo>
                  <a:lnTo>
                    <a:pt x="118364" y="6438"/>
                  </a:lnTo>
                  <a:lnTo>
                    <a:pt x="118859" y="5422"/>
                  </a:lnTo>
                  <a:close/>
                </a:path>
                <a:path w="234950" h="217170">
                  <a:moveTo>
                    <a:pt x="126669" y="5803"/>
                  </a:moveTo>
                  <a:lnTo>
                    <a:pt x="122440" y="1104"/>
                  </a:lnTo>
                  <a:lnTo>
                    <a:pt x="121208" y="457"/>
                  </a:lnTo>
                  <a:lnTo>
                    <a:pt x="118275" y="114"/>
                  </a:lnTo>
                  <a:lnTo>
                    <a:pt x="117462" y="0"/>
                  </a:lnTo>
                  <a:lnTo>
                    <a:pt x="126111" y="6794"/>
                  </a:lnTo>
                  <a:lnTo>
                    <a:pt x="126669" y="5803"/>
                  </a:lnTo>
                  <a:close/>
                </a:path>
                <a:path w="234950" h="217170">
                  <a:moveTo>
                    <a:pt x="134442" y="6718"/>
                  </a:moveTo>
                  <a:lnTo>
                    <a:pt x="130543" y="1727"/>
                  </a:lnTo>
                  <a:lnTo>
                    <a:pt x="129374" y="1016"/>
                  </a:lnTo>
                  <a:lnTo>
                    <a:pt x="125666" y="292"/>
                  </a:lnTo>
                  <a:lnTo>
                    <a:pt x="125018" y="1231"/>
                  </a:lnTo>
                  <a:lnTo>
                    <a:pt x="128104" y="5181"/>
                  </a:lnTo>
                  <a:lnTo>
                    <a:pt x="128917" y="6223"/>
                  </a:lnTo>
                  <a:lnTo>
                    <a:pt x="130073" y="6934"/>
                  </a:lnTo>
                  <a:lnTo>
                    <a:pt x="133807" y="7670"/>
                  </a:lnTo>
                  <a:lnTo>
                    <a:pt x="134442" y="6718"/>
                  </a:lnTo>
                  <a:close/>
                </a:path>
                <a:path w="234950" h="217170">
                  <a:moveTo>
                    <a:pt x="142125" y="8178"/>
                  </a:moveTo>
                  <a:lnTo>
                    <a:pt x="133819" y="1155"/>
                  </a:lnTo>
                  <a:lnTo>
                    <a:pt x="133121" y="2057"/>
                  </a:lnTo>
                  <a:lnTo>
                    <a:pt x="135915" y="6210"/>
                  </a:lnTo>
                  <a:lnTo>
                    <a:pt x="136652" y="7302"/>
                  </a:lnTo>
                  <a:lnTo>
                    <a:pt x="137769" y="8089"/>
                  </a:lnTo>
                  <a:lnTo>
                    <a:pt x="140627" y="8864"/>
                  </a:lnTo>
                  <a:lnTo>
                    <a:pt x="141414" y="9093"/>
                  </a:lnTo>
                  <a:lnTo>
                    <a:pt x="142125" y="8178"/>
                  </a:lnTo>
                  <a:close/>
                </a:path>
                <a:path w="234950" h="217170">
                  <a:moveTo>
                    <a:pt x="149682" y="10160"/>
                  </a:moveTo>
                  <a:lnTo>
                    <a:pt x="147193" y="5829"/>
                  </a:lnTo>
                  <a:lnTo>
                    <a:pt x="146507" y="4686"/>
                  </a:lnTo>
                  <a:lnTo>
                    <a:pt x="145465" y="3810"/>
                  </a:lnTo>
                  <a:lnTo>
                    <a:pt x="142659" y="2844"/>
                  </a:lnTo>
                  <a:lnTo>
                    <a:pt x="141884" y="2565"/>
                  </a:lnTo>
                  <a:lnTo>
                    <a:pt x="148920" y="11010"/>
                  </a:lnTo>
                  <a:lnTo>
                    <a:pt x="149682" y="10160"/>
                  </a:lnTo>
                  <a:close/>
                </a:path>
                <a:path w="234950" h="217170">
                  <a:moveTo>
                    <a:pt x="157086" y="12661"/>
                  </a:moveTo>
                  <a:lnTo>
                    <a:pt x="156718" y="11950"/>
                  </a:lnTo>
                  <a:lnTo>
                    <a:pt x="154317" y="6985"/>
                  </a:lnTo>
                  <a:lnTo>
                    <a:pt x="153314" y="6045"/>
                  </a:lnTo>
                  <a:lnTo>
                    <a:pt x="149834" y="4572"/>
                  </a:lnTo>
                  <a:lnTo>
                    <a:pt x="149009" y="5359"/>
                  </a:lnTo>
                  <a:lnTo>
                    <a:pt x="151206" y="9855"/>
                  </a:lnTo>
                  <a:lnTo>
                    <a:pt x="151777" y="11049"/>
                  </a:lnTo>
                  <a:lnTo>
                    <a:pt x="152781" y="11976"/>
                  </a:lnTo>
                  <a:lnTo>
                    <a:pt x="156260" y="13462"/>
                  </a:lnTo>
                  <a:lnTo>
                    <a:pt x="157086" y="12661"/>
                  </a:lnTo>
                  <a:close/>
                </a:path>
                <a:path w="234950" h="217170">
                  <a:moveTo>
                    <a:pt x="164299" y="15697"/>
                  </a:moveTo>
                  <a:lnTo>
                    <a:pt x="161925" y="9829"/>
                  </a:lnTo>
                  <a:lnTo>
                    <a:pt x="160997" y="8826"/>
                  </a:lnTo>
                  <a:lnTo>
                    <a:pt x="157632" y="7112"/>
                  </a:lnTo>
                  <a:lnTo>
                    <a:pt x="156756" y="7835"/>
                  </a:lnTo>
                  <a:lnTo>
                    <a:pt x="158635" y="12484"/>
                  </a:lnTo>
                  <a:lnTo>
                    <a:pt x="159131" y="13703"/>
                  </a:lnTo>
                  <a:lnTo>
                    <a:pt x="160058" y="14719"/>
                  </a:lnTo>
                  <a:lnTo>
                    <a:pt x="161277" y="15328"/>
                  </a:lnTo>
                  <a:lnTo>
                    <a:pt x="163423" y="16446"/>
                  </a:lnTo>
                  <a:lnTo>
                    <a:pt x="164299" y="15697"/>
                  </a:lnTo>
                  <a:close/>
                </a:path>
                <a:path w="234950" h="217170">
                  <a:moveTo>
                    <a:pt x="171284" y="19215"/>
                  </a:moveTo>
                  <a:lnTo>
                    <a:pt x="169748" y="14452"/>
                  </a:lnTo>
                  <a:lnTo>
                    <a:pt x="169329" y="13195"/>
                  </a:lnTo>
                  <a:lnTo>
                    <a:pt x="168478" y="12128"/>
                  </a:lnTo>
                  <a:lnTo>
                    <a:pt x="165227" y="10172"/>
                  </a:lnTo>
                  <a:lnTo>
                    <a:pt x="164312" y="10858"/>
                  </a:lnTo>
                  <a:lnTo>
                    <a:pt x="165862" y="15608"/>
                  </a:lnTo>
                  <a:lnTo>
                    <a:pt x="166268" y="16865"/>
                  </a:lnTo>
                  <a:lnTo>
                    <a:pt x="167132" y="17932"/>
                  </a:lnTo>
                  <a:lnTo>
                    <a:pt x="168287" y="18643"/>
                  </a:lnTo>
                  <a:lnTo>
                    <a:pt x="169659" y="19456"/>
                  </a:lnTo>
                  <a:lnTo>
                    <a:pt x="170357" y="19888"/>
                  </a:lnTo>
                  <a:lnTo>
                    <a:pt x="171284" y="19215"/>
                  </a:lnTo>
                  <a:close/>
                </a:path>
                <a:path w="234950" h="217170">
                  <a:moveTo>
                    <a:pt x="178015" y="23202"/>
                  </a:moveTo>
                  <a:lnTo>
                    <a:pt x="177812" y="22440"/>
                  </a:lnTo>
                  <a:lnTo>
                    <a:pt x="176491" y="17081"/>
                  </a:lnTo>
                  <a:lnTo>
                    <a:pt x="175691" y="15951"/>
                  </a:lnTo>
                  <a:lnTo>
                    <a:pt x="172593" y="13766"/>
                  </a:lnTo>
                  <a:lnTo>
                    <a:pt x="171640" y="14363"/>
                  </a:lnTo>
                  <a:lnTo>
                    <a:pt x="172847" y="19240"/>
                  </a:lnTo>
                  <a:lnTo>
                    <a:pt x="173164" y="20510"/>
                  </a:lnTo>
                  <a:lnTo>
                    <a:pt x="173951" y="21640"/>
                  </a:lnTo>
                  <a:lnTo>
                    <a:pt x="176352" y="23355"/>
                  </a:lnTo>
                  <a:lnTo>
                    <a:pt x="177038" y="23825"/>
                  </a:lnTo>
                  <a:lnTo>
                    <a:pt x="178015" y="23202"/>
                  </a:lnTo>
                  <a:close/>
                </a:path>
                <a:path w="234950" h="217170">
                  <a:moveTo>
                    <a:pt x="184429" y="27673"/>
                  </a:moveTo>
                  <a:lnTo>
                    <a:pt x="183337" y="21437"/>
                  </a:lnTo>
                  <a:lnTo>
                    <a:pt x="182626" y="20256"/>
                  </a:lnTo>
                  <a:lnTo>
                    <a:pt x="179692" y="17868"/>
                  </a:lnTo>
                  <a:lnTo>
                    <a:pt x="178676" y="18415"/>
                  </a:lnTo>
                  <a:lnTo>
                    <a:pt x="179552" y="23342"/>
                  </a:lnTo>
                  <a:lnTo>
                    <a:pt x="179781" y="24650"/>
                  </a:lnTo>
                  <a:lnTo>
                    <a:pt x="180492" y="25819"/>
                  </a:lnTo>
                  <a:lnTo>
                    <a:pt x="183413" y="28219"/>
                  </a:lnTo>
                  <a:lnTo>
                    <a:pt x="184429" y="27673"/>
                  </a:lnTo>
                  <a:close/>
                </a:path>
                <a:path w="234950" h="217170">
                  <a:moveTo>
                    <a:pt x="190525" y="32562"/>
                  </a:moveTo>
                  <a:lnTo>
                    <a:pt x="189877" y="26263"/>
                  </a:lnTo>
                  <a:lnTo>
                    <a:pt x="189255" y="25044"/>
                  </a:lnTo>
                  <a:lnTo>
                    <a:pt x="186499" y="22466"/>
                  </a:lnTo>
                  <a:lnTo>
                    <a:pt x="185445" y="22936"/>
                  </a:lnTo>
                  <a:lnTo>
                    <a:pt x="186118" y="29210"/>
                  </a:lnTo>
                  <a:lnTo>
                    <a:pt x="186728" y="30441"/>
                  </a:lnTo>
                  <a:lnTo>
                    <a:pt x="187718" y="31369"/>
                  </a:lnTo>
                  <a:lnTo>
                    <a:pt x="189496" y="33020"/>
                  </a:lnTo>
                  <a:lnTo>
                    <a:pt x="190525" y="32562"/>
                  </a:lnTo>
                  <a:close/>
                </a:path>
                <a:path w="234950" h="217170">
                  <a:moveTo>
                    <a:pt x="196278" y="37871"/>
                  </a:moveTo>
                  <a:lnTo>
                    <a:pt x="196049" y="31546"/>
                  </a:lnTo>
                  <a:lnTo>
                    <a:pt x="195516" y="30289"/>
                  </a:lnTo>
                  <a:lnTo>
                    <a:pt x="192951" y="27520"/>
                  </a:lnTo>
                  <a:lnTo>
                    <a:pt x="191871" y="27914"/>
                  </a:lnTo>
                  <a:lnTo>
                    <a:pt x="192087" y="34226"/>
                  </a:lnTo>
                  <a:lnTo>
                    <a:pt x="192620" y="35483"/>
                  </a:lnTo>
                  <a:lnTo>
                    <a:pt x="193548" y="36487"/>
                  </a:lnTo>
                  <a:lnTo>
                    <a:pt x="195199" y="38265"/>
                  </a:lnTo>
                  <a:lnTo>
                    <a:pt x="196278" y="37871"/>
                  </a:lnTo>
                  <a:close/>
                </a:path>
                <a:path w="234950" h="217170">
                  <a:moveTo>
                    <a:pt x="201866" y="37236"/>
                  </a:moveTo>
                  <a:lnTo>
                    <a:pt x="201422" y="35941"/>
                  </a:lnTo>
                  <a:lnTo>
                    <a:pt x="199034" y="32994"/>
                  </a:lnTo>
                  <a:lnTo>
                    <a:pt x="197942" y="33312"/>
                  </a:lnTo>
                  <a:lnTo>
                    <a:pt x="197726" y="39636"/>
                  </a:lnTo>
                  <a:lnTo>
                    <a:pt x="198158" y="40932"/>
                  </a:lnTo>
                  <a:lnTo>
                    <a:pt x="200012" y="43230"/>
                  </a:lnTo>
                  <a:lnTo>
                    <a:pt x="200520" y="43878"/>
                  </a:lnTo>
                  <a:lnTo>
                    <a:pt x="201637" y="43561"/>
                  </a:lnTo>
                  <a:lnTo>
                    <a:pt x="201803" y="38557"/>
                  </a:lnTo>
                  <a:lnTo>
                    <a:pt x="201866" y="37236"/>
                  </a:lnTo>
                  <a:close/>
                </a:path>
                <a:path w="234950" h="217170">
                  <a:moveTo>
                    <a:pt x="204647" y="196037"/>
                  </a:moveTo>
                  <a:lnTo>
                    <a:pt x="204292" y="194945"/>
                  </a:lnTo>
                  <a:lnTo>
                    <a:pt x="203479" y="194945"/>
                  </a:lnTo>
                  <a:lnTo>
                    <a:pt x="197954" y="194945"/>
                  </a:lnTo>
                  <a:lnTo>
                    <a:pt x="196672" y="195440"/>
                  </a:lnTo>
                  <a:lnTo>
                    <a:pt x="193814" y="197904"/>
                  </a:lnTo>
                  <a:lnTo>
                    <a:pt x="194170" y="198996"/>
                  </a:lnTo>
                  <a:lnTo>
                    <a:pt x="200507" y="198996"/>
                  </a:lnTo>
                  <a:lnTo>
                    <a:pt x="201777" y="198526"/>
                  </a:lnTo>
                  <a:lnTo>
                    <a:pt x="204647" y="196037"/>
                  </a:lnTo>
                  <a:close/>
                </a:path>
                <a:path w="234950" h="217170">
                  <a:moveTo>
                    <a:pt x="207251" y="43319"/>
                  </a:moveTo>
                  <a:lnTo>
                    <a:pt x="206895" y="41998"/>
                  </a:lnTo>
                  <a:lnTo>
                    <a:pt x="204736" y="38900"/>
                  </a:lnTo>
                  <a:lnTo>
                    <a:pt x="203619" y="39128"/>
                  </a:lnTo>
                  <a:lnTo>
                    <a:pt x="202958" y="45427"/>
                  </a:lnTo>
                  <a:lnTo>
                    <a:pt x="203301" y="46748"/>
                  </a:lnTo>
                  <a:lnTo>
                    <a:pt x="204990" y="49174"/>
                  </a:lnTo>
                  <a:lnTo>
                    <a:pt x="205473" y="49847"/>
                  </a:lnTo>
                  <a:lnTo>
                    <a:pt x="206578" y="49606"/>
                  </a:lnTo>
                  <a:lnTo>
                    <a:pt x="207251" y="43319"/>
                  </a:lnTo>
                  <a:close/>
                </a:path>
                <a:path w="234950" h="217170">
                  <a:moveTo>
                    <a:pt x="209918" y="189776"/>
                  </a:moveTo>
                  <a:lnTo>
                    <a:pt x="209473" y="188709"/>
                  </a:lnTo>
                  <a:lnTo>
                    <a:pt x="208673" y="188760"/>
                  </a:lnTo>
                  <a:lnTo>
                    <a:pt x="203161" y="189141"/>
                  </a:lnTo>
                  <a:lnTo>
                    <a:pt x="201930" y="189712"/>
                  </a:lnTo>
                  <a:lnTo>
                    <a:pt x="200952" y="190665"/>
                  </a:lnTo>
                  <a:lnTo>
                    <a:pt x="199237" y="192379"/>
                  </a:lnTo>
                  <a:lnTo>
                    <a:pt x="199669" y="193433"/>
                  </a:lnTo>
                  <a:lnTo>
                    <a:pt x="200469" y="193395"/>
                  </a:lnTo>
                  <a:lnTo>
                    <a:pt x="205981" y="193001"/>
                  </a:lnTo>
                  <a:lnTo>
                    <a:pt x="207238" y="192430"/>
                  </a:lnTo>
                  <a:lnTo>
                    <a:pt x="209321" y="190347"/>
                  </a:lnTo>
                  <a:lnTo>
                    <a:pt x="209918" y="189776"/>
                  </a:lnTo>
                  <a:close/>
                </a:path>
                <a:path w="234950" h="217170">
                  <a:moveTo>
                    <a:pt x="212191" y="49784"/>
                  </a:moveTo>
                  <a:lnTo>
                    <a:pt x="211937" y="48425"/>
                  </a:lnTo>
                  <a:lnTo>
                    <a:pt x="209994" y="45186"/>
                  </a:lnTo>
                  <a:lnTo>
                    <a:pt x="208876" y="45351"/>
                  </a:lnTo>
                  <a:lnTo>
                    <a:pt x="208724" y="46139"/>
                  </a:lnTo>
                  <a:lnTo>
                    <a:pt x="208000" y="50279"/>
                  </a:lnTo>
                  <a:lnTo>
                    <a:pt x="207759" y="51574"/>
                  </a:lnTo>
                  <a:lnTo>
                    <a:pt x="208026" y="52920"/>
                  </a:lnTo>
                  <a:lnTo>
                    <a:pt x="209537" y="55460"/>
                  </a:lnTo>
                  <a:lnTo>
                    <a:pt x="209956" y="56172"/>
                  </a:lnTo>
                  <a:lnTo>
                    <a:pt x="211112" y="56019"/>
                  </a:lnTo>
                  <a:lnTo>
                    <a:pt x="211239" y="55206"/>
                  </a:lnTo>
                  <a:lnTo>
                    <a:pt x="212191" y="49784"/>
                  </a:lnTo>
                  <a:close/>
                </a:path>
                <a:path w="234950" h="217170">
                  <a:moveTo>
                    <a:pt x="214731" y="183134"/>
                  </a:moveTo>
                  <a:lnTo>
                    <a:pt x="214236" y="182105"/>
                  </a:lnTo>
                  <a:lnTo>
                    <a:pt x="213436" y="182219"/>
                  </a:lnTo>
                  <a:lnTo>
                    <a:pt x="207962" y="182994"/>
                  </a:lnTo>
                  <a:lnTo>
                    <a:pt x="206768" y="183642"/>
                  </a:lnTo>
                  <a:lnTo>
                    <a:pt x="204279" y="186486"/>
                  </a:lnTo>
                  <a:lnTo>
                    <a:pt x="204774" y="187528"/>
                  </a:lnTo>
                  <a:lnTo>
                    <a:pt x="211048" y="186639"/>
                  </a:lnTo>
                  <a:lnTo>
                    <a:pt x="212242" y="185978"/>
                  </a:lnTo>
                  <a:lnTo>
                    <a:pt x="214731" y="183134"/>
                  </a:lnTo>
                  <a:close/>
                </a:path>
                <a:path w="234950" h="217170">
                  <a:moveTo>
                    <a:pt x="216674" y="56540"/>
                  </a:moveTo>
                  <a:lnTo>
                    <a:pt x="216522" y="55181"/>
                  </a:lnTo>
                  <a:lnTo>
                    <a:pt x="214820" y="51816"/>
                  </a:lnTo>
                  <a:lnTo>
                    <a:pt x="213677" y="51892"/>
                  </a:lnTo>
                  <a:lnTo>
                    <a:pt x="212445" y="56756"/>
                  </a:lnTo>
                  <a:lnTo>
                    <a:pt x="212140" y="58039"/>
                  </a:lnTo>
                  <a:lnTo>
                    <a:pt x="212293" y="59372"/>
                  </a:lnTo>
                  <a:lnTo>
                    <a:pt x="212902" y="60604"/>
                  </a:lnTo>
                  <a:lnTo>
                    <a:pt x="213639" y="62026"/>
                  </a:lnTo>
                  <a:lnTo>
                    <a:pt x="214007" y="62763"/>
                  </a:lnTo>
                  <a:lnTo>
                    <a:pt x="215163" y="62687"/>
                  </a:lnTo>
                  <a:lnTo>
                    <a:pt x="216369" y="57835"/>
                  </a:lnTo>
                  <a:lnTo>
                    <a:pt x="216674" y="56540"/>
                  </a:lnTo>
                  <a:close/>
                </a:path>
                <a:path w="234950" h="217170">
                  <a:moveTo>
                    <a:pt x="219075" y="176174"/>
                  </a:moveTo>
                  <a:lnTo>
                    <a:pt x="218516" y="175183"/>
                  </a:lnTo>
                  <a:lnTo>
                    <a:pt x="217728" y="175361"/>
                  </a:lnTo>
                  <a:lnTo>
                    <a:pt x="212318" y="176504"/>
                  </a:lnTo>
                  <a:lnTo>
                    <a:pt x="211175" y="177241"/>
                  </a:lnTo>
                  <a:lnTo>
                    <a:pt x="208889" y="180263"/>
                  </a:lnTo>
                  <a:lnTo>
                    <a:pt x="209461" y="181254"/>
                  </a:lnTo>
                  <a:lnTo>
                    <a:pt x="214363" y="180225"/>
                  </a:lnTo>
                  <a:lnTo>
                    <a:pt x="215646" y="179933"/>
                  </a:lnTo>
                  <a:lnTo>
                    <a:pt x="216801" y="179197"/>
                  </a:lnTo>
                  <a:lnTo>
                    <a:pt x="218592" y="176847"/>
                  </a:lnTo>
                  <a:lnTo>
                    <a:pt x="219075" y="176174"/>
                  </a:lnTo>
                  <a:close/>
                </a:path>
                <a:path w="234950" h="217170">
                  <a:moveTo>
                    <a:pt x="220687" y="63614"/>
                  </a:moveTo>
                  <a:lnTo>
                    <a:pt x="220624" y="62255"/>
                  </a:lnTo>
                  <a:lnTo>
                    <a:pt x="219151" y="58750"/>
                  </a:lnTo>
                  <a:lnTo>
                    <a:pt x="218008" y="58762"/>
                  </a:lnTo>
                  <a:lnTo>
                    <a:pt x="216458" y="63525"/>
                  </a:lnTo>
                  <a:lnTo>
                    <a:pt x="216065" y="64782"/>
                  </a:lnTo>
                  <a:lnTo>
                    <a:pt x="216128" y="66141"/>
                  </a:lnTo>
                  <a:lnTo>
                    <a:pt x="216649" y="67398"/>
                  </a:lnTo>
                  <a:lnTo>
                    <a:pt x="217589" y="69634"/>
                  </a:lnTo>
                  <a:lnTo>
                    <a:pt x="218732" y="69634"/>
                  </a:lnTo>
                  <a:lnTo>
                    <a:pt x="220294" y="64871"/>
                  </a:lnTo>
                  <a:lnTo>
                    <a:pt x="220687" y="63614"/>
                  </a:lnTo>
                  <a:close/>
                </a:path>
                <a:path w="234950" h="217170">
                  <a:moveTo>
                    <a:pt x="222948" y="168948"/>
                  </a:moveTo>
                  <a:lnTo>
                    <a:pt x="222313" y="167995"/>
                  </a:lnTo>
                  <a:lnTo>
                    <a:pt x="221526" y="168224"/>
                  </a:lnTo>
                  <a:lnTo>
                    <a:pt x="216217" y="169735"/>
                  </a:lnTo>
                  <a:lnTo>
                    <a:pt x="215112" y="170573"/>
                  </a:lnTo>
                  <a:lnTo>
                    <a:pt x="213487" y="173037"/>
                  </a:lnTo>
                  <a:lnTo>
                    <a:pt x="213055" y="173723"/>
                  </a:lnTo>
                  <a:lnTo>
                    <a:pt x="213702" y="174675"/>
                  </a:lnTo>
                  <a:lnTo>
                    <a:pt x="219786" y="172948"/>
                  </a:lnTo>
                  <a:lnTo>
                    <a:pt x="220865" y="172110"/>
                  </a:lnTo>
                  <a:lnTo>
                    <a:pt x="221627" y="170980"/>
                  </a:lnTo>
                  <a:lnTo>
                    <a:pt x="222948" y="168948"/>
                  </a:lnTo>
                  <a:close/>
                </a:path>
                <a:path w="234950" h="217170">
                  <a:moveTo>
                    <a:pt x="224231" y="69583"/>
                  </a:moveTo>
                  <a:lnTo>
                    <a:pt x="223266" y="66789"/>
                  </a:lnTo>
                  <a:lnTo>
                    <a:pt x="223012" y="66001"/>
                  </a:lnTo>
                  <a:lnTo>
                    <a:pt x="221856" y="65925"/>
                  </a:lnTo>
                  <a:lnTo>
                    <a:pt x="219481" y="71793"/>
                  </a:lnTo>
                  <a:lnTo>
                    <a:pt x="219456" y="73177"/>
                  </a:lnTo>
                  <a:lnTo>
                    <a:pt x="219900" y="74447"/>
                  </a:lnTo>
                  <a:lnTo>
                    <a:pt x="220687" y="76746"/>
                  </a:lnTo>
                  <a:lnTo>
                    <a:pt x="221830" y="76822"/>
                  </a:lnTo>
                  <a:lnTo>
                    <a:pt x="223710" y="72174"/>
                  </a:lnTo>
                  <a:lnTo>
                    <a:pt x="224193" y="70942"/>
                  </a:lnTo>
                  <a:lnTo>
                    <a:pt x="224231" y="69583"/>
                  </a:lnTo>
                  <a:close/>
                </a:path>
                <a:path w="234950" h="217170">
                  <a:moveTo>
                    <a:pt x="226288" y="161467"/>
                  </a:moveTo>
                  <a:lnTo>
                    <a:pt x="225577" y="160566"/>
                  </a:lnTo>
                  <a:lnTo>
                    <a:pt x="224815" y="160845"/>
                  </a:lnTo>
                  <a:lnTo>
                    <a:pt x="219621" y="162725"/>
                  </a:lnTo>
                  <a:lnTo>
                    <a:pt x="218592" y="163614"/>
                  </a:lnTo>
                  <a:lnTo>
                    <a:pt x="216750" y="166928"/>
                  </a:lnTo>
                  <a:lnTo>
                    <a:pt x="217462" y="167817"/>
                  </a:lnTo>
                  <a:lnTo>
                    <a:pt x="223393" y="165658"/>
                  </a:lnTo>
                  <a:lnTo>
                    <a:pt x="224447" y="164769"/>
                  </a:lnTo>
                  <a:lnTo>
                    <a:pt x="225094" y="163576"/>
                  </a:lnTo>
                  <a:lnTo>
                    <a:pt x="226288" y="161467"/>
                  </a:lnTo>
                  <a:close/>
                </a:path>
                <a:path w="234950" h="217170">
                  <a:moveTo>
                    <a:pt x="227304" y="77139"/>
                  </a:moveTo>
                  <a:lnTo>
                    <a:pt x="226339" y="73507"/>
                  </a:lnTo>
                  <a:lnTo>
                    <a:pt x="225196" y="73342"/>
                  </a:lnTo>
                  <a:lnTo>
                    <a:pt x="222427" y="79019"/>
                  </a:lnTo>
                  <a:lnTo>
                    <a:pt x="222300" y="80378"/>
                  </a:lnTo>
                  <a:lnTo>
                    <a:pt x="222656" y="81699"/>
                  </a:lnTo>
                  <a:lnTo>
                    <a:pt x="223266" y="84048"/>
                  </a:lnTo>
                  <a:lnTo>
                    <a:pt x="224409" y="84201"/>
                  </a:lnTo>
                  <a:lnTo>
                    <a:pt x="226618" y="79692"/>
                  </a:lnTo>
                  <a:lnTo>
                    <a:pt x="227177" y="78511"/>
                  </a:lnTo>
                  <a:lnTo>
                    <a:pt x="227304" y="77139"/>
                  </a:lnTo>
                  <a:close/>
                </a:path>
                <a:path w="234950" h="217170">
                  <a:moveTo>
                    <a:pt x="229082" y="153758"/>
                  </a:moveTo>
                  <a:lnTo>
                    <a:pt x="228320" y="152908"/>
                  </a:lnTo>
                  <a:lnTo>
                    <a:pt x="227584" y="153238"/>
                  </a:lnTo>
                  <a:lnTo>
                    <a:pt x="222542" y="155486"/>
                  </a:lnTo>
                  <a:lnTo>
                    <a:pt x="221564" y="156438"/>
                  </a:lnTo>
                  <a:lnTo>
                    <a:pt x="219964" y="159880"/>
                  </a:lnTo>
                  <a:lnTo>
                    <a:pt x="220726" y="160718"/>
                  </a:lnTo>
                  <a:lnTo>
                    <a:pt x="221462" y="160401"/>
                  </a:lnTo>
                  <a:lnTo>
                    <a:pt x="226491" y="158140"/>
                  </a:lnTo>
                  <a:lnTo>
                    <a:pt x="227469" y="157187"/>
                  </a:lnTo>
                  <a:lnTo>
                    <a:pt x="229082" y="153758"/>
                  </a:lnTo>
                  <a:close/>
                </a:path>
                <a:path w="234950" h="217170">
                  <a:moveTo>
                    <a:pt x="229844" y="84912"/>
                  </a:moveTo>
                  <a:lnTo>
                    <a:pt x="229133" y="81203"/>
                  </a:lnTo>
                  <a:lnTo>
                    <a:pt x="228003" y="80962"/>
                  </a:lnTo>
                  <a:lnTo>
                    <a:pt x="224853" y="86448"/>
                  </a:lnTo>
                  <a:lnTo>
                    <a:pt x="224624" y="87795"/>
                  </a:lnTo>
                  <a:lnTo>
                    <a:pt x="224878" y="89128"/>
                  </a:lnTo>
                  <a:lnTo>
                    <a:pt x="225336" y="91516"/>
                  </a:lnTo>
                  <a:lnTo>
                    <a:pt x="226453" y="91744"/>
                  </a:lnTo>
                  <a:lnTo>
                    <a:pt x="229616" y="86271"/>
                  </a:lnTo>
                  <a:lnTo>
                    <a:pt x="229844" y="84912"/>
                  </a:lnTo>
                  <a:close/>
                </a:path>
                <a:path w="234950" h="217170">
                  <a:moveTo>
                    <a:pt x="231355" y="145884"/>
                  </a:moveTo>
                  <a:lnTo>
                    <a:pt x="230530" y="145084"/>
                  </a:lnTo>
                  <a:lnTo>
                    <a:pt x="229819" y="145465"/>
                  </a:lnTo>
                  <a:lnTo>
                    <a:pt x="224942" y="148056"/>
                  </a:lnTo>
                  <a:lnTo>
                    <a:pt x="224040" y="149085"/>
                  </a:lnTo>
                  <a:lnTo>
                    <a:pt x="222669" y="152615"/>
                  </a:lnTo>
                  <a:lnTo>
                    <a:pt x="223494" y="153416"/>
                  </a:lnTo>
                  <a:lnTo>
                    <a:pt x="229082" y="150444"/>
                  </a:lnTo>
                  <a:lnTo>
                    <a:pt x="229997" y="149415"/>
                  </a:lnTo>
                  <a:lnTo>
                    <a:pt x="231355" y="145884"/>
                  </a:lnTo>
                  <a:close/>
                </a:path>
                <a:path w="234950" h="217170">
                  <a:moveTo>
                    <a:pt x="231851" y="92824"/>
                  </a:moveTo>
                  <a:lnTo>
                    <a:pt x="231482" y="89903"/>
                  </a:lnTo>
                  <a:lnTo>
                    <a:pt x="231394" y="89065"/>
                  </a:lnTo>
                  <a:lnTo>
                    <a:pt x="230289" y="88760"/>
                  </a:lnTo>
                  <a:lnTo>
                    <a:pt x="226733" y="94005"/>
                  </a:lnTo>
                  <a:lnTo>
                    <a:pt x="226415" y="95338"/>
                  </a:lnTo>
                  <a:lnTo>
                    <a:pt x="226593" y="96685"/>
                  </a:lnTo>
                  <a:lnTo>
                    <a:pt x="226872" y="99098"/>
                  </a:lnTo>
                  <a:lnTo>
                    <a:pt x="227990" y="99415"/>
                  </a:lnTo>
                  <a:lnTo>
                    <a:pt x="231521" y="94157"/>
                  </a:lnTo>
                  <a:lnTo>
                    <a:pt x="231851" y="92824"/>
                  </a:lnTo>
                  <a:close/>
                </a:path>
                <a:path w="234950" h="217170">
                  <a:moveTo>
                    <a:pt x="233057" y="137871"/>
                  </a:moveTo>
                  <a:lnTo>
                    <a:pt x="232181" y="137134"/>
                  </a:lnTo>
                  <a:lnTo>
                    <a:pt x="231495" y="137566"/>
                  </a:lnTo>
                  <a:lnTo>
                    <a:pt x="226822" y="140487"/>
                  </a:lnTo>
                  <a:lnTo>
                    <a:pt x="225983" y="141579"/>
                  </a:lnTo>
                  <a:lnTo>
                    <a:pt x="224866" y="145186"/>
                  </a:lnTo>
                  <a:lnTo>
                    <a:pt x="225742" y="145923"/>
                  </a:lnTo>
                  <a:lnTo>
                    <a:pt x="231114" y="142582"/>
                  </a:lnTo>
                  <a:lnTo>
                    <a:pt x="231940" y="141478"/>
                  </a:lnTo>
                  <a:lnTo>
                    <a:pt x="233057" y="137871"/>
                  </a:lnTo>
                  <a:close/>
                </a:path>
                <a:path w="234950" h="217170">
                  <a:moveTo>
                    <a:pt x="233273" y="100876"/>
                  </a:moveTo>
                  <a:lnTo>
                    <a:pt x="233083" y="97078"/>
                  </a:lnTo>
                  <a:lnTo>
                    <a:pt x="232016" y="96697"/>
                  </a:lnTo>
                  <a:lnTo>
                    <a:pt x="228930" y="100647"/>
                  </a:lnTo>
                  <a:lnTo>
                    <a:pt x="228117" y="101688"/>
                  </a:lnTo>
                  <a:lnTo>
                    <a:pt x="227711" y="102997"/>
                  </a:lnTo>
                  <a:lnTo>
                    <a:pt x="227863" y="105943"/>
                  </a:lnTo>
                  <a:lnTo>
                    <a:pt x="227888" y="106781"/>
                  </a:lnTo>
                  <a:lnTo>
                    <a:pt x="228968" y="107162"/>
                  </a:lnTo>
                  <a:lnTo>
                    <a:pt x="232879" y="102171"/>
                  </a:lnTo>
                  <a:lnTo>
                    <a:pt x="233273" y="100876"/>
                  </a:lnTo>
                  <a:close/>
                </a:path>
                <a:path w="234950" h="217170">
                  <a:moveTo>
                    <a:pt x="234200" y="129755"/>
                  </a:moveTo>
                  <a:lnTo>
                    <a:pt x="233286" y="129082"/>
                  </a:lnTo>
                  <a:lnTo>
                    <a:pt x="232625" y="129565"/>
                  </a:lnTo>
                  <a:lnTo>
                    <a:pt x="229222" y="132029"/>
                  </a:lnTo>
                  <a:lnTo>
                    <a:pt x="228155" y="132816"/>
                  </a:lnTo>
                  <a:lnTo>
                    <a:pt x="227406" y="133959"/>
                  </a:lnTo>
                  <a:lnTo>
                    <a:pt x="226542" y="137642"/>
                  </a:lnTo>
                  <a:lnTo>
                    <a:pt x="227469" y="138303"/>
                  </a:lnTo>
                  <a:lnTo>
                    <a:pt x="232587" y="134594"/>
                  </a:lnTo>
                  <a:lnTo>
                    <a:pt x="233349" y="133451"/>
                  </a:lnTo>
                  <a:lnTo>
                    <a:pt x="234200" y="129755"/>
                  </a:lnTo>
                  <a:close/>
                </a:path>
                <a:path w="234950" h="217170">
                  <a:moveTo>
                    <a:pt x="234226" y="105194"/>
                  </a:moveTo>
                  <a:lnTo>
                    <a:pt x="233159" y="104724"/>
                  </a:lnTo>
                  <a:lnTo>
                    <a:pt x="232625" y="105346"/>
                  </a:lnTo>
                  <a:lnTo>
                    <a:pt x="229819" y="108458"/>
                  </a:lnTo>
                  <a:lnTo>
                    <a:pt x="228930" y="109435"/>
                  </a:lnTo>
                  <a:lnTo>
                    <a:pt x="228447" y="110731"/>
                  </a:lnTo>
                  <a:lnTo>
                    <a:pt x="228358" y="114503"/>
                  </a:lnTo>
                  <a:lnTo>
                    <a:pt x="229412" y="114960"/>
                  </a:lnTo>
                  <a:lnTo>
                    <a:pt x="233641" y="110261"/>
                  </a:lnTo>
                  <a:lnTo>
                    <a:pt x="234149" y="108978"/>
                  </a:lnTo>
                  <a:lnTo>
                    <a:pt x="234162" y="107632"/>
                  </a:lnTo>
                  <a:lnTo>
                    <a:pt x="234226" y="105194"/>
                  </a:lnTo>
                  <a:close/>
                </a:path>
                <a:path w="234950" h="217170">
                  <a:moveTo>
                    <a:pt x="234784" y="121589"/>
                  </a:moveTo>
                  <a:lnTo>
                    <a:pt x="233819" y="120992"/>
                  </a:lnTo>
                  <a:lnTo>
                    <a:pt x="233197" y="121500"/>
                  </a:lnTo>
                  <a:lnTo>
                    <a:pt x="229971" y="124193"/>
                  </a:lnTo>
                  <a:lnTo>
                    <a:pt x="228968" y="125056"/>
                  </a:lnTo>
                  <a:lnTo>
                    <a:pt x="228307" y="126238"/>
                  </a:lnTo>
                  <a:lnTo>
                    <a:pt x="227698" y="129984"/>
                  </a:lnTo>
                  <a:lnTo>
                    <a:pt x="228676" y="130581"/>
                  </a:lnTo>
                  <a:lnTo>
                    <a:pt x="233514" y="126517"/>
                  </a:lnTo>
                  <a:lnTo>
                    <a:pt x="234188" y="125310"/>
                  </a:lnTo>
                  <a:lnTo>
                    <a:pt x="234784" y="121589"/>
                  </a:lnTo>
                  <a:close/>
                </a:path>
                <a:path w="234950" h="217170">
                  <a:moveTo>
                    <a:pt x="234784" y="113385"/>
                  </a:moveTo>
                  <a:lnTo>
                    <a:pt x="233768" y="112852"/>
                  </a:lnTo>
                  <a:lnTo>
                    <a:pt x="233197" y="113411"/>
                  </a:lnTo>
                  <a:lnTo>
                    <a:pt x="229235" y="117246"/>
                  </a:lnTo>
                  <a:lnTo>
                    <a:pt x="228638" y="118491"/>
                  </a:lnTo>
                  <a:lnTo>
                    <a:pt x="228307" y="122250"/>
                  </a:lnTo>
                  <a:lnTo>
                    <a:pt x="229311" y="122796"/>
                  </a:lnTo>
                  <a:lnTo>
                    <a:pt x="233870" y="118389"/>
                  </a:lnTo>
                  <a:lnTo>
                    <a:pt x="234454" y="117144"/>
                  </a:lnTo>
                  <a:lnTo>
                    <a:pt x="234784" y="113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9440" y="6934238"/>
              <a:ext cx="208915" cy="222250"/>
            </a:xfrm>
            <a:custGeom>
              <a:avLst/>
              <a:gdLst/>
              <a:ahLst/>
              <a:cxnLst/>
              <a:rect l="l" t="t" r="r" b="b"/>
              <a:pathLst>
                <a:path w="208914" h="222250">
                  <a:moveTo>
                    <a:pt x="18859" y="104254"/>
                  </a:moveTo>
                  <a:lnTo>
                    <a:pt x="11607" y="101904"/>
                  </a:lnTo>
                  <a:lnTo>
                    <a:pt x="11645" y="94348"/>
                  </a:lnTo>
                  <a:lnTo>
                    <a:pt x="7188" y="100520"/>
                  </a:lnTo>
                  <a:lnTo>
                    <a:pt x="0" y="98158"/>
                  </a:lnTo>
                  <a:lnTo>
                    <a:pt x="4483" y="104305"/>
                  </a:lnTo>
                  <a:lnTo>
                    <a:pt x="25" y="110413"/>
                  </a:lnTo>
                  <a:lnTo>
                    <a:pt x="7264" y="108026"/>
                  </a:lnTo>
                  <a:lnTo>
                    <a:pt x="11684" y="114173"/>
                  </a:lnTo>
                  <a:lnTo>
                    <a:pt x="11658" y="106553"/>
                  </a:lnTo>
                  <a:lnTo>
                    <a:pt x="18859" y="104254"/>
                  </a:lnTo>
                  <a:close/>
                </a:path>
                <a:path w="208914" h="222250">
                  <a:moveTo>
                    <a:pt x="25349" y="136931"/>
                  </a:moveTo>
                  <a:lnTo>
                    <a:pt x="17767" y="137541"/>
                  </a:lnTo>
                  <a:lnTo>
                    <a:pt x="14897" y="130543"/>
                  </a:lnTo>
                  <a:lnTo>
                    <a:pt x="13144" y="137960"/>
                  </a:lnTo>
                  <a:lnTo>
                    <a:pt x="5600" y="138506"/>
                  </a:lnTo>
                  <a:lnTo>
                    <a:pt x="12103" y="142481"/>
                  </a:lnTo>
                  <a:lnTo>
                    <a:pt x="10312" y="149821"/>
                  </a:lnTo>
                  <a:lnTo>
                    <a:pt x="16090" y="144856"/>
                  </a:lnTo>
                  <a:lnTo>
                    <a:pt x="22517" y="148831"/>
                  </a:lnTo>
                  <a:lnTo>
                    <a:pt x="19570" y="141808"/>
                  </a:lnTo>
                  <a:lnTo>
                    <a:pt x="25349" y="136931"/>
                  </a:lnTo>
                  <a:close/>
                </a:path>
                <a:path w="208914" h="222250">
                  <a:moveTo>
                    <a:pt x="25361" y="71564"/>
                  </a:moveTo>
                  <a:lnTo>
                    <a:pt x="19558" y="66624"/>
                  </a:lnTo>
                  <a:lnTo>
                    <a:pt x="22479" y="59651"/>
                  </a:lnTo>
                  <a:lnTo>
                    <a:pt x="15989" y="63652"/>
                  </a:lnTo>
                  <a:lnTo>
                    <a:pt x="10274" y="58724"/>
                  </a:lnTo>
                  <a:lnTo>
                    <a:pt x="12065" y="66128"/>
                  </a:lnTo>
                  <a:lnTo>
                    <a:pt x="5588" y="70053"/>
                  </a:lnTo>
                  <a:lnTo>
                    <a:pt x="13208" y="70612"/>
                  </a:lnTo>
                  <a:lnTo>
                    <a:pt x="14935" y="77978"/>
                  </a:lnTo>
                  <a:lnTo>
                    <a:pt x="17818" y="70929"/>
                  </a:lnTo>
                  <a:lnTo>
                    <a:pt x="25361" y="71564"/>
                  </a:lnTo>
                  <a:close/>
                </a:path>
                <a:path w="208914" h="222250">
                  <a:moveTo>
                    <a:pt x="37477" y="135521"/>
                  </a:moveTo>
                  <a:lnTo>
                    <a:pt x="37236" y="135001"/>
                  </a:lnTo>
                  <a:lnTo>
                    <a:pt x="37007" y="134493"/>
                  </a:lnTo>
                  <a:lnTo>
                    <a:pt x="36410" y="134315"/>
                  </a:lnTo>
                  <a:lnTo>
                    <a:pt x="35941" y="134518"/>
                  </a:lnTo>
                  <a:lnTo>
                    <a:pt x="35420" y="134759"/>
                  </a:lnTo>
                  <a:lnTo>
                    <a:pt x="35204" y="135318"/>
                  </a:lnTo>
                  <a:lnTo>
                    <a:pt x="35445" y="135813"/>
                  </a:lnTo>
                  <a:lnTo>
                    <a:pt x="35674" y="136334"/>
                  </a:lnTo>
                  <a:lnTo>
                    <a:pt x="36258" y="136563"/>
                  </a:lnTo>
                  <a:lnTo>
                    <a:pt x="36766" y="136334"/>
                  </a:lnTo>
                  <a:lnTo>
                    <a:pt x="37249" y="136093"/>
                  </a:lnTo>
                  <a:lnTo>
                    <a:pt x="37477" y="135521"/>
                  </a:lnTo>
                  <a:close/>
                </a:path>
                <a:path w="208914" h="222250">
                  <a:moveTo>
                    <a:pt x="41363" y="97142"/>
                  </a:moveTo>
                  <a:lnTo>
                    <a:pt x="41211" y="96215"/>
                  </a:lnTo>
                  <a:lnTo>
                    <a:pt x="41033" y="95796"/>
                  </a:lnTo>
                  <a:lnTo>
                    <a:pt x="39293" y="96012"/>
                  </a:lnTo>
                  <a:lnTo>
                    <a:pt x="39433" y="96456"/>
                  </a:lnTo>
                  <a:lnTo>
                    <a:pt x="39522" y="97205"/>
                  </a:lnTo>
                  <a:lnTo>
                    <a:pt x="39331" y="99834"/>
                  </a:lnTo>
                  <a:lnTo>
                    <a:pt x="38011" y="100888"/>
                  </a:lnTo>
                  <a:lnTo>
                    <a:pt x="33909" y="100584"/>
                  </a:lnTo>
                  <a:lnTo>
                    <a:pt x="32956" y="99161"/>
                  </a:lnTo>
                  <a:lnTo>
                    <a:pt x="33070" y="97409"/>
                  </a:lnTo>
                  <a:lnTo>
                    <a:pt x="33147" y="96634"/>
                  </a:lnTo>
                  <a:lnTo>
                    <a:pt x="33350" y="96024"/>
                  </a:lnTo>
                  <a:lnTo>
                    <a:pt x="33566" y="95592"/>
                  </a:lnTo>
                  <a:lnTo>
                    <a:pt x="31851" y="95021"/>
                  </a:lnTo>
                  <a:lnTo>
                    <a:pt x="31623" y="95389"/>
                  </a:lnTo>
                  <a:lnTo>
                    <a:pt x="31330" y="96240"/>
                  </a:lnTo>
                  <a:lnTo>
                    <a:pt x="31038" y="100330"/>
                  </a:lnTo>
                  <a:lnTo>
                    <a:pt x="32715" y="102819"/>
                  </a:lnTo>
                  <a:lnTo>
                    <a:pt x="36029" y="103073"/>
                  </a:lnTo>
                  <a:lnTo>
                    <a:pt x="38798" y="103276"/>
                  </a:lnTo>
                  <a:lnTo>
                    <a:pt x="41008" y="101701"/>
                  </a:lnTo>
                  <a:lnTo>
                    <a:pt x="41363" y="97142"/>
                  </a:lnTo>
                  <a:close/>
                </a:path>
                <a:path w="208914" h="222250">
                  <a:moveTo>
                    <a:pt x="41960" y="116509"/>
                  </a:moveTo>
                  <a:lnTo>
                    <a:pt x="41046" y="110350"/>
                  </a:lnTo>
                  <a:lnTo>
                    <a:pt x="39255" y="110617"/>
                  </a:lnTo>
                  <a:lnTo>
                    <a:pt x="39839" y="114579"/>
                  </a:lnTo>
                  <a:lnTo>
                    <a:pt x="37553" y="114922"/>
                  </a:lnTo>
                  <a:lnTo>
                    <a:pt x="37020" y="111366"/>
                  </a:lnTo>
                  <a:lnTo>
                    <a:pt x="35255" y="111620"/>
                  </a:lnTo>
                  <a:lnTo>
                    <a:pt x="35775" y="115176"/>
                  </a:lnTo>
                  <a:lnTo>
                    <a:pt x="33769" y="115481"/>
                  </a:lnTo>
                  <a:lnTo>
                    <a:pt x="33223" y="111709"/>
                  </a:lnTo>
                  <a:lnTo>
                    <a:pt x="31432" y="111975"/>
                  </a:lnTo>
                  <a:lnTo>
                    <a:pt x="32308" y="117932"/>
                  </a:lnTo>
                  <a:lnTo>
                    <a:pt x="41960" y="116509"/>
                  </a:lnTo>
                  <a:close/>
                </a:path>
                <a:path w="208914" h="222250">
                  <a:moveTo>
                    <a:pt x="42964" y="203250"/>
                  </a:moveTo>
                  <a:lnTo>
                    <a:pt x="42087" y="198323"/>
                  </a:lnTo>
                  <a:lnTo>
                    <a:pt x="41859" y="197027"/>
                  </a:lnTo>
                  <a:lnTo>
                    <a:pt x="41160" y="195846"/>
                  </a:lnTo>
                  <a:lnTo>
                    <a:pt x="38227" y="193446"/>
                  </a:lnTo>
                  <a:lnTo>
                    <a:pt x="37211" y="193992"/>
                  </a:lnTo>
                  <a:lnTo>
                    <a:pt x="38315" y="200228"/>
                  </a:lnTo>
                  <a:lnTo>
                    <a:pt x="39014" y="201396"/>
                  </a:lnTo>
                  <a:lnTo>
                    <a:pt x="41300" y="203276"/>
                  </a:lnTo>
                  <a:lnTo>
                    <a:pt x="41960" y="203796"/>
                  </a:lnTo>
                  <a:lnTo>
                    <a:pt x="42964" y="203250"/>
                  </a:lnTo>
                  <a:close/>
                </a:path>
                <a:path w="208914" h="222250">
                  <a:moveTo>
                    <a:pt x="43446" y="86715"/>
                  </a:moveTo>
                  <a:lnTo>
                    <a:pt x="42418" y="84912"/>
                  </a:lnTo>
                  <a:lnTo>
                    <a:pt x="39484" y="84175"/>
                  </a:lnTo>
                  <a:lnTo>
                    <a:pt x="34175" y="82880"/>
                  </a:lnTo>
                  <a:lnTo>
                    <a:pt x="33642" y="85013"/>
                  </a:lnTo>
                  <a:lnTo>
                    <a:pt x="40779" y="86779"/>
                  </a:lnTo>
                  <a:lnTo>
                    <a:pt x="41414" y="87579"/>
                  </a:lnTo>
                  <a:lnTo>
                    <a:pt x="40868" y="89814"/>
                  </a:lnTo>
                  <a:lnTo>
                    <a:pt x="39878" y="90220"/>
                  </a:lnTo>
                  <a:lnTo>
                    <a:pt x="32791" y="88480"/>
                  </a:lnTo>
                  <a:lnTo>
                    <a:pt x="32258" y="90627"/>
                  </a:lnTo>
                  <a:lnTo>
                    <a:pt x="40576" y="92671"/>
                  </a:lnTo>
                  <a:lnTo>
                    <a:pt x="42252" y="91592"/>
                  </a:lnTo>
                  <a:lnTo>
                    <a:pt x="42837" y="89204"/>
                  </a:lnTo>
                  <a:lnTo>
                    <a:pt x="43446" y="86715"/>
                  </a:lnTo>
                  <a:close/>
                </a:path>
                <a:path w="208914" h="222250">
                  <a:moveTo>
                    <a:pt x="44069" y="124294"/>
                  </a:moveTo>
                  <a:lnTo>
                    <a:pt x="43421" y="122186"/>
                  </a:lnTo>
                  <a:lnTo>
                    <a:pt x="39522" y="123418"/>
                  </a:lnTo>
                  <a:lnTo>
                    <a:pt x="33134" y="122047"/>
                  </a:lnTo>
                  <a:lnTo>
                    <a:pt x="33883" y="124421"/>
                  </a:lnTo>
                  <a:lnTo>
                    <a:pt x="37160" y="124726"/>
                  </a:lnTo>
                  <a:lnTo>
                    <a:pt x="38417" y="124802"/>
                  </a:lnTo>
                  <a:lnTo>
                    <a:pt x="37452" y="125603"/>
                  </a:lnTo>
                  <a:lnTo>
                    <a:pt x="34925" y="127762"/>
                  </a:lnTo>
                  <a:lnTo>
                    <a:pt x="35674" y="130162"/>
                  </a:lnTo>
                  <a:lnTo>
                    <a:pt x="40259" y="125488"/>
                  </a:lnTo>
                  <a:lnTo>
                    <a:pt x="44069" y="124294"/>
                  </a:lnTo>
                  <a:close/>
                </a:path>
                <a:path w="208914" h="222250">
                  <a:moveTo>
                    <a:pt x="45770" y="31762"/>
                  </a:moveTo>
                  <a:lnTo>
                    <a:pt x="38252" y="32969"/>
                  </a:lnTo>
                  <a:lnTo>
                    <a:pt x="34848" y="26225"/>
                  </a:lnTo>
                  <a:lnTo>
                    <a:pt x="33680" y="33756"/>
                  </a:lnTo>
                  <a:lnTo>
                    <a:pt x="26212" y="34899"/>
                  </a:lnTo>
                  <a:lnTo>
                    <a:pt x="32994" y="38328"/>
                  </a:lnTo>
                  <a:lnTo>
                    <a:pt x="31788" y="45796"/>
                  </a:lnTo>
                  <a:lnTo>
                    <a:pt x="37160" y="40398"/>
                  </a:lnTo>
                  <a:lnTo>
                    <a:pt x="43891" y="43865"/>
                  </a:lnTo>
                  <a:lnTo>
                    <a:pt x="40411" y="37084"/>
                  </a:lnTo>
                  <a:lnTo>
                    <a:pt x="45770" y="31762"/>
                  </a:lnTo>
                  <a:close/>
                </a:path>
                <a:path w="208914" h="222250">
                  <a:moveTo>
                    <a:pt x="45808" y="176707"/>
                  </a:moveTo>
                  <a:lnTo>
                    <a:pt x="40411" y="171335"/>
                  </a:lnTo>
                  <a:lnTo>
                    <a:pt x="43865" y="164630"/>
                  </a:lnTo>
                  <a:lnTo>
                    <a:pt x="37084" y="168097"/>
                  </a:lnTo>
                  <a:lnTo>
                    <a:pt x="31762" y="162737"/>
                  </a:lnTo>
                  <a:lnTo>
                    <a:pt x="32969" y="170256"/>
                  </a:lnTo>
                  <a:lnTo>
                    <a:pt x="26225" y="173659"/>
                  </a:lnTo>
                  <a:lnTo>
                    <a:pt x="33756" y="174828"/>
                  </a:lnTo>
                  <a:lnTo>
                    <a:pt x="34899" y="182295"/>
                  </a:lnTo>
                  <a:lnTo>
                    <a:pt x="38354" y="175501"/>
                  </a:lnTo>
                  <a:lnTo>
                    <a:pt x="45808" y="176707"/>
                  </a:lnTo>
                  <a:close/>
                </a:path>
                <a:path w="208914" h="222250">
                  <a:moveTo>
                    <a:pt x="47091" y="131724"/>
                  </a:moveTo>
                  <a:lnTo>
                    <a:pt x="46164" y="129705"/>
                  </a:lnTo>
                  <a:lnTo>
                    <a:pt x="37287" y="133769"/>
                  </a:lnTo>
                  <a:lnTo>
                    <a:pt x="38214" y="135788"/>
                  </a:lnTo>
                  <a:lnTo>
                    <a:pt x="47091" y="131724"/>
                  </a:lnTo>
                  <a:close/>
                </a:path>
                <a:path w="208914" h="222250">
                  <a:moveTo>
                    <a:pt x="49161" y="72402"/>
                  </a:moveTo>
                  <a:lnTo>
                    <a:pt x="40093" y="68719"/>
                  </a:lnTo>
                  <a:lnTo>
                    <a:pt x="38862" y="71335"/>
                  </a:lnTo>
                  <a:lnTo>
                    <a:pt x="41363" y="73660"/>
                  </a:lnTo>
                  <a:lnTo>
                    <a:pt x="42202" y="74409"/>
                  </a:lnTo>
                  <a:lnTo>
                    <a:pt x="44132" y="75984"/>
                  </a:lnTo>
                  <a:lnTo>
                    <a:pt x="42989" y="75730"/>
                  </a:lnTo>
                  <a:lnTo>
                    <a:pt x="41757" y="75488"/>
                  </a:lnTo>
                  <a:lnTo>
                    <a:pt x="37249" y="74777"/>
                  </a:lnTo>
                  <a:lnTo>
                    <a:pt x="35991" y="77431"/>
                  </a:lnTo>
                  <a:lnTo>
                    <a:pt x="44577" y="82156"/>
                  </a:lnTo>
                  <a:lnTo>
                    <a:pt x="45440" y="80302"/>
                  </a:lnTo>
                  <a:lnTo>
                    <a:pt x="42164" y="78574"/>
                  </a:lnTo>
                  <a:lnTo>
                    <a:pt x="41097" y="77978"/>
                  </a:lnTo>
                  <a:lnTo>
                    <a:pt x="39738" y="77304"/>
                  </a:lnTo>
                  <a:lnTo>
                    <a:pt x="38569" y="76695"/>
                  </a:lnTo>
                  <a:lnTo>
                    <a:pt x="39839" y="77000"/>
                  </a:lnTo>
                  <a:lnTo>
                    <a:pt x="41249" y="77292"/>
                  </a:lnTo>
                  <a:lnTo>
                    <a:pt x="46278" y="78143"/>
                  </a:lnTo>
                  <a:lnTo>
                    <a:pt x="47015" y="76581"/>
                  </a:lnTo>
                  <a:lnTo>
                    <a:pt x="44069" y="73901"/>
                  </a:lnTo>
                  <a:lnTo>
                    <a:pt x="43180" y="73063"/>
                  </a:lnTo>
                  <a:lnTo>
                    <a:pt x="42087" y="72110"/>
                  </a:lnTo>
                  <a:lnTo>
                    <a:pt x="41097" y="71310"/>
                  </a:lnTo>
                  <a:lnTo>
                    <a:pt x="42392" y="71869"/>
                  </a:lnTo>
                  <a:lnTo>
                    <a:pt x="48234" y="74345"/>
                  </a:lnTo>
                  <a:lnTo>
                    <a:pt x="49161" y="72402"/>
                  </a:lnTo>
                  <a:close/>
                </a:path>
                <a:path w="208914" h="222250">
                  <a:moveTo>
                    <a:pt x="50012" y="207302"/>
                  </a:moveTo>
                  <a:lnTo>
                    <a:pt x="44615" y="197853"/>
                  </a:lnTo>
                  <a:lnTo>
                    <a:pt x="43637" y="198462"/>
                  </a:lnTo>
                  <a:lnTo>
                    <a:pt x="45161" y="204597"/>
                  </a:lnTo>
                  <a:lnTo>
                    <a:pt x="45961" y="205714"/>
                  </a:lnTo>
                  <a:lnTo>
                    <a:pt x="49060" y="207899"/>
                  </a:lnTo>
                  <a:lnTo>
                    <a:pt x="50012" y="207302"/>
                  </a:lnTo>
                  <a:close/>
                </a:path>
                <a:path w="208914" h="222250">
                  <a:moveTo>
                    <a:pt x="52425" y="140970"/>
                  </a:moveTo>
                  <a:lnTo>
                    <a:pt x="51257" y="139115"/>
                  </a:lnTo>
                  <a:lnTo>
                    <a:pt x="48564" y="140817"/>
                  </a:lnTo>
                  <a:lnTo>
                    <a:pt x="47231" y="140652"/>
                  </a:lnTo>
                  <a:lnTo>
                    <a:pt x="49530" y="136385"/>
                  </a:lnTo>
                  <a:lnTo>
                    <a:pt x="48158" y="134200"/>
                  </a:lnTo>
                  <a:lnTo>
                    <a:pt x="45237" y="140055"/>
                  </a:lnTo>
                  <a:lnTo>
                    <a:pt x="39979" y="139534"/>
                  </a:lnTo>
                  <a:lnTo>
                    <a:pt x="41440" y="141846"/>
                  </a:lnTo>
                  <a:lnTo>
                    <a:pt x="45364" y="141986"/>
                  </a:lnTo>
                  <a:lnTo>
                    <a:pt x="46189" y="141998"/>
                  </a:lnTo>
                  <a:lnTo>
                    <a:pt x="46609" y="141986"/>
                  </a:lnTo>
                  <a:lnTo>
                    <a:pt x="42989" y="144310"/>
                  </a:lnTo>
                  <a:lnTo>
                    <a:pt x="44157" y="146164"/>
                  </a:lnTo>
                  <a:lnTo>
                    <a:pt x="52425" y="140970"/>
                  </a:lnTo>
                  <a:close/>
                </a:path>
                <a:path w="208914" h="222250">
                  <a:moveTo>
                    <a:pt x="55765" y="63182"/>
                  </a:moveTo>
                  <a:lnTo>
                    <a:pt x="47929" y="57353"/>
                  </a:lnTo>
                  <a:lnTo>
                    <a:pt x="46621" y="59118"/>
                  </a:lnTo>
                  <a:lnTo>
                    <a:pt x="49618" y="61353"/>
                  </a:lnTo>
                  <a:lnTo>
                    <a:pt x="47459" y="64274"/>
                  </a:lnTo>
                  <a:lnTo>
                    <a:pt x="44450" y="62026"/>
                  </a:lnTo>
                  <a:lnTo>
                    <a:pt x="43116" y="63817"/>
                  </a:lnTo>
                  <a:lnTo>
                    <a:pt x="50952" y="69634"/>
                  </a:lnTo>
                  <a:lnTo>
                    <a:pt x="52273" y="67856"/>
                  </a:lnTo>
                  <a:lnTo>
                    <a:pt x="48996" y="65430"/>
                  </a:lnTo>
                  <a:lnTo>
                    <a:pt x="51168" y="62509"/>
                  </a:lnTo>
                  <a:lnTo>
                    <a:pt x="54444" y="64935"/>
                  </a:lnTo>
                  <a:lnTo>
                    <a:pt x="55765" y="63182"/>
                  </a:lnTo>
                  <a:close/>
                </a:path>
                <a:path w="208914" h="222250">
                  <a:moveTo>
                    <a:pt x="57340" y="210820"/>
                  </a:moveTo>
                  <a:lnTo>
                    <a:pt x="55791" y="206057"/>
                  </a:lnTo>
                  <a:lnTo>
                    <a:pt x="55384" y="204800"/>
                  </a:lnTo>
                  <a:lnTo>
                    <a:pt x="54521" y="203746"/>
                  </a:lnTo>
                  <a:lnTo>
                    <a:pt x="53365" y="203034"/>
                  </a:lnTo>
                  <a:lnTo>
                    <a:pt x="51993" y="202222"/>
                  </a:lnTo>
                  <a:lnTo>
                    <a:pt x="51295" y="201790"/>
                  </a:lnTo>
                  <a:lnTo>
                    <a:pt x="56413" y="211493"/>
                  </a:lnTo>
                  <a:lnTo>
                    <a:pt x="57340" y="210820"/>
                  </a:lnTo>
                  <a:close/>
                </a:path>
                <a:path w="208914" h="222250">
                  <a:moveTo>
                    <a:pt x="57416" y="161848"/>
                  </a:moveTo>
                  <a:lnTo>
                    <a:pt x="57378" y="161239"/>
                  </a:lnTo>
                  <a:lnTo>
                    <a:pt x="56934" y="160870"/>
                  </a:lnTo>
                  <a:lnTo>
                    <a:pt x="56502" y="160528"/>
                  </a:lnTo>
                  <a:lnTo>
                    <a:pt x="55905" y="160616"/>
                  </a:lnTo>
                  <a:lnTo>
                    <a:pt x="55562" y="161036"/>
                  </a:lnTo>
                  <a:lnTo>
                    <a:pt x="55219" y="161467"/>
                  </a:lnTo>
                  <a:lnTo>
                    <a:pt x="55270" y="162077"/>
                  </a:lnTo>
                  <a:lnTo>
                    <a:pt x="55689" y="162433"/>
                  </a:lnTo>
                  <a:lnTo>
                    <a:pt x="56134" y="162775"/>
                  </a:lnTo>
                  <a:lnTo>
                    <a:pt x="56730" y="162687"/>
                  </a:lnTo>
                  <a:lnTo>
                    <a:pt x="57416" y="161848"/>
                  </a:lnTo>
                  <a:close/>
                </a:path>
                <a:path w="208914" h="222250">
                  <a:moveTo>
                    <a:pt x="59029" y="148856"/>
                  </a:moveTo>
                  <a:lnTo>
                    <a:pt x="57607" y="147243"/>
                  </a:lnTo>
                  <a:lnTo>
                    <a:pt x="57226" y="147535"/>
                  </a:lnTo>
                  <a:lnTo>
                    <a:pt x="54698" y="149758"/>
                  </a:lnTo>
                  <a:lnTo>
                    <a:pt x="54330" y="149326"/>
                  </a:lnTo>
                  <a:lnTo>
                    <a:pt x="53682" y="148564"/>
                  </a:lnTo>
                  <a:lnTo>
                    <a:pt x="53644" y="148031"/>
                  </a:lnTo>
                  <a:lnTo>
                    <a:pt x="55092" y="146024"/>
                  </a:lnTo>
                  <a:lnTo>
                    <a:pt x="55537" y="145326"/>
                  </a:lnTo>
                  <a:lnTo>
                    <a:pt x="55638" y="145008"/>
                  </a:lnTo>
                  <a:lnTo>
                    <a:pt x="54140" y="143319"/>
                  </a:lnTo>
                  <a:lnTo>
                    <a:pt x="53987" y="143713"/>
                  </a:lnTo>
                  <a:lnTo>
                    <a:pt x="53505" y="144399"/>
                  </a:lnTo>
                  <a:lnTo>
                    <a:pt x="53505" y="150812"/>
                  </a:lnTo>
                  <a:lnTo>
                    <a:pt x="51485" y="152590"/>
                  </a:lnTo>
                  <a:lnTo>
                    <a:pt x="51130" y="152298"/>
                  </a:lnTo>
                  <a:lnTo>
                    <a:pt x="50152" y="151168"/>
                  </a:lnTo>
                  <a:lnTo>
                    <a:pt x="50050" y="150368"/>
                  </a:lnTo>
                  <a:lnTo>
                    <a:pt x="51231" y="149326"/>
                  </a:lnTo>
                  <a:lnTo>
                    <a:pt x="52209" y="149326"/>
                  </a:lnTo>
                  <a:lnTo>
                    <a:pt x="52920" y="150164"/>
                  </a:lnTo>
                  <a:lnTo>
                    <a:pt x="53505" y="150812"/>
                  </a:lnTo>
                  <a:lnTo>
                    <a:pt x="53505" y="144399"/>
                  </a:lnTo>
                  <a:lnTo>
                    <a:pt x="53225" y="144792"/>
                  </a:lnTo>
                  <a:lnTo>
                    <a:pt x="52095" y="146532"/>
                  </a:lnTo>
                  <a:lnTo>
                    <a:pt x="51854" y="147243"/>
                  </a:lnTo>
                  <a:lnTo>
                    <a:pt x="52095" y="147942"/>
                  </a:lnTo>
                  <a:lnTo>
                    <a:pt x="51295" y="147535"/>
                  </a:lnTo>
                  <a:lnTo>
                    <a:pt x="49949" y="147535"/>
                  </a:lnTo>
                  <a:lnTo>
                    <a:pt x="48450" y="148856"/>
                  </a:lnTo>
                  <a:lnTo>
                    <a:pt x="48247" y="149326"/>
                  </a:lnTo>
                  <a:lnTo>
                    <a:pt x="48234" y="151168"/>
                  </a:lnTo>
                  <a:lnTo>
                    <a:pt x="48755" y="152082"/>
                  </a:lnTo>
                  <a:lnTo>
                    <a:pt x="50482" y="154025"/>
                  </a:lnTo>
                  <a:lnTo>
                    <a:pt x="51244" y="154774"/>
                  </a:lnTo>
                  <a:lnTo>
                    <a:pt x="51803" y="155232"/>
                  </a:lnTo>
                  <a:lnTo>
                    <a:pt x="54800" y="152590"/>
                  </a:lnTo>
                  <a:lnTo>
                    <a:pt x="58000" y="149758"/>
                  </a:lnTo>
                  <a:lnTo>
                    <a:pt x="59029" y="148856"/>
                  </a:lnTo>
                  <a:close/>
                </a:path>
                <a:path w="208914" h="222250">
                  <a:moveTo>
                    <a:pt x="59766" y="163741"/>
                  </a:moveTo>
                  <a:lnTo>
                    <a:pt x="59728" y="163118"/>
                  </a:lnTo>
                  <a:lnTo>
                    <a:pt x="59270" y="162750"/>
                  </a:lnTo>
                  <a:lnTo>
                    <a:pt x="58851" y="162420"/>
                  </a:lnTo>
                  <a:lnTo>
                    <a:pt x="58254" y="162509"/>
                  </a:lnTo>
                  <a:lnTo>
                    <a:pt x="57912" y="162928"/>
                  </a:lnTo>
                  <a:lnTo>
                    <a:pt x="57556" y="163360"/>
                  </a:lnTo>
                  <a:lnTo>
                    <a:pt x="57619" y="163969"/>
                  </a:lnTo>
                  <a:lnTo>
                    <a:pt x="58026" y="164299"/>
                  </a:lnTo>
                  <a:lnTo>
                    <a:pt x="58470" y="164668"/>
                  </a:lnTo>
                  <a:lnTo>
                    <a:pt x="59080" y="164579"/>
                  </a:lnTo>
                  <a:lnTo>
                    <a:pt x="59766" y="163741"/>
                  </a:lnTo>
                  <a:close/>
                </a:path>
                <a:path w="208914" h="222250">
                  <a:moveTo>
                    <a:pt x="63093" y="54178"/>
                  </a:moveTo>
                  <a:lnTo>
                    <a:pt x="57302" y="47955"/>
                  </a:lnTo>
                  <a:lnTo>
                    <a:pt x="55689" y="49466"/>
                  </a:lnTo>
                  <a:lnTo>
                    <a:pt x="60693" y="54838"/>
                  </a:lnTo>
                  <a:lnTo>
                    <a:pt x="60794" y="55867"/>
                  </a:lnTo>
                  <a:lnTo>
                    <a:pt x="59931" y="56654"/>
                  </a:lnTo>
                  <a:lnTo>
                    <a:pt x="59118" y="57429"/>
                  </a:lnTo>
                  <a:lnTo>
                    <a:pt x="58051" y="57238"/>
                  </a:lnTo>
                  <a:lnTo>
                    <a:pt x="53086" y="51879"/>
                  </a:lnTo>
                  <a:lnTo>
                    <a:pt x="51460" y="53403"/>
                  </a:lnTo>
                  <a:lnTo>
                    <a:pt x="57289" y="59664"/>
                  </a:lnTo>
                  <a:lnTo>
                    <a:pt x="59283" y="59677"/>
                  </a:lnTo>
                  <a:lnTo>
                    <a:pt x="61087" y="58000"/>
                  </a:lnTo>
                  <a:lnTo>
                    <a:pt x="62953" y="56261"/>
                  </a:lnTo>
                  <a:lnTo>
                    <a:pt x="63093" y="54178"/>
                  </a:lnTo>
                  <a:close/>
                </a:path>
                <a:path w="208914" h="222250">
                  <a:moveTo>
                    <a:pt x="64897" y="213842"/>
                  </a:moveTo>
                  <a:lnTo>
                    <a:pt x="63017" y="209194"/>
                  </a:lnTo>
                  <a:lnTo>
                    <a:pt x="62522" y="207975"/>
                  </a:lnTo>
                  <a:lnTo>
                    <a:pt x="61595" y="206959"/>
                  </a:lnTo>
                  <a:lnTo>
                    <a:pt x="58216" y="205232"/>
                  </a:lnTo>
                  <a:lnTo>
                    <a:pt x="57353" y="205981"/>
                  </a:lnTo>
                  <a:lnTo>
                    <a:pt x="59715" y="211848"/>
                  </a:lnTo>
                  <a:lnTo>
                    <a:pt x="60655" y="212852"/>
                  </a:lnTo>
                  <a:lnTo>
                    <a:pt x="64020" y="214566"/>
                  </a:lnTo>
                  <a:lnTo>
                    <a:pt x="64897" y="213842"/>
                  </a:lnTo>
                  <a:close/>
                </a:path>
                <a:path w="208914" h="222250">
                  <a:moveTo>
                    <a:pt x="67017" y="157251"/>
                  </a:moveTo>
                  <a:lnTo>
                    <a:pt x="66738" y="155295"/>
                  </a:lnTo>
                  <a:lnTo>
                    <a:pt x="64820" y="153746"/>
                  </a:lnTo>
                  <a:lnTo>
                    <a:pt x="62839" y="152158"/>
                  </a:lnTo>
                  <a:lnTo>
                    <a:pt x="60756" y="152323"/>
                  </a:lnTo>
                  <a:lnTo>
                    <a:pt x="58851" y="154660"/>
                  </a:lnTo>
                  <a:lnTo>
                    <a:pt x="55435" y="158940"/>
                  </a:lnTo>
                  <a:lnTo>
                    <a:pt x="57150" y="160312"/>
                  </a:lnTo>
                  <a:lnTo>
                    <a:pt x="61747" y="154584"/>
                  </a:lnTo>
                  <a:lnTo>
                    <a:pt x="62750" y="154355"/>
                  </a:lnTo>
                  <a:lnTo>
                    <a:pt x="64541" y="155790"/>
                  </a:lnTo>
                  <a:lnTo>
                    <a:pt x="64490" y="156857"/>
                  </a:lnTo>
                  <a:lnTo>
                    <a:pt x="59931" y="162560"/>
                  </a:lnTo>
                  <a:lnTo>
                    <a:pt x="61658" y="163931"/>
                  </a:lnTo>
                  <a:lnTo>
                    <a:pt x="67017" y="157251"/>
                  </a:lnTo>
                  <a:close/>
                </a:path>
                <a:path w="208914" h="222250">
                  <a:moveTo>
                    <a:pt x="72644" y="216306"/>
                  </a:moveTo>
                  <a:lnTo>
                    <a:pt x="65379" y="208203"/>
                  </a:lnTo>
                  <a:lnTo>
                    <a:pt x="64566" y="209003"/>
                  </a:lnTo>
                  <a:lnTo>
                    <a:pt x="67335" y="214693"/>
                  </a:lnTo>
                  <a:lnTo>
                    <a:pt x="68326" y="215620"/>
                  </a:lnTo>
                  <a:lnTo>
                    <a:pt x="71818" y="217106"/>
                  </a:lnTo>
                  <a:lnTo>
                    <a:pt x="72644" y="216306"/>
                  </a:lnTo>
                  <a:close/>
                </a:path>
                <a:path w="208914" h="222250">
                  <a:moveTo>
                    <a:pt x="72771" y="37007"/>
                  </a:moveTo>
                  <a:lnTo>
                    <a:pt x="72542" y="36537"/>
                  </a:lnTo>
                  <a:lnTo>
                    <a:pt x="72301" y="36029"/>
                  </a:lnTo>
                  <a:lnTo>
                    <a:pt x="71742" y="35814"/>
                  </a:lnTo>
                  <a:lnTo>
                    <a:pt x="71234" y="36068"/>
                  </a:lnTo>
                  <a:lnTo>
                    <a:pt x="70739" y="36309"/>
                  </a:lnTo>
                  <a:lnTo>
                    <a:pt x="70523" y="36893"/>
                  </a:lnTo>
                  <a:lnTo>
                    <a:pt x="70764" y="37414"/>
                  </a:lnTo>
                  <a:lnTo>
                    <a:pt x="70993" y="37871"/>
                  </a:lnTo>
                  <a:lnTo>
                    <a:pt x="71602" y="38100"/>
                  </a:lnTo>
                  <a:lnTo>
                    <a:pt x="72110" y="37846"/>
                  </a:lnTo>
                  <a:lnTo>
                    <a:pt x="72605" y="37604"/>
                  </a:lnTo>
                  <a:lnTo>
                    <a:pt x="72771" y="37007"/>
                  </a:lnTo>
                  <a:close/>
                </a:path>
                <a:path w="208914" h="222250">
                  <a:moveTo>
                    <a:pt x="72898" y="48945"/>
                  </a:moveTo>
                  <a:lnTo>
                    <a:pt x="72542" y="48742"/>
                  </a:lnTo>
                  <a:lnTo>
                    <a:pt x="71577" y="47840"/>
                  </a:lnTo>
                  <a:lnTo>
                    <a:pt x="70916" y="47256"/>
                  </a:lnTo>
                  <a:lnTo>
                    <a:pt x="70027" y="46469"/>
                  </a:lnTo>
                  <a:lnTo>
                    <a:pt x="69634" y="46278"/>
                  </a:lnTo>
                  <a:lnTo>
                    <a:pt x="68630" y="46278"/>
                  </a:lnTo>
                  <a:lnTo>
                    <a:pt x="69138" y="45529"/>
                  </a:lnTo>
                  <a:lnTo>
                    <a:pt x="69265" y="45008"/>
                  </a:lnTo>
                  <a:lnTo>
                    <a:pt x="69342" y="44678"/>
                  </a:lnTo>
                  <a:lnTo>
                    <a:pt x="69392" y="44450"/>
                  </a:lnTo>
                  <a:lnTo>
                    <a:pt x="66878" y="44450"/>
                  </a:lnTo>
                  <a:lnTo>
                    <a:pt x="67462" y="45364"/>
                  </a:lnTo>
                  <a:lnTo>
                    <a:pt x="67208" y="46278"/>
                  </a:lnTo>
                  <a:lnTo>
                    <a:pt x="67068" y="46278"/>
                  </a:lnTo>
                  <a:lnTo>
                    <a:pt x="65582" y="47256"/>
                  </a:lnTo>
                  <a:lnTo>
                    <a:pt x="64109" y="45008"/>
                  </a:lnTo>
                  <a:lnTo>
                    <a:pt x="64452" y="44678"/>
                  </a:lnTo>
                  <a:lnTo>
                    <a:pt x="65684" y="43891"/>
                  </a:lnTo>
                  <a:lnTo>
                    <a:pt x="66509" y="43891"/>
                  </a:lnTo>
                  <a:lnTo>
                    <a:pt x="66789" y="44323"/>
                  </a:lnTo>
                  <a:lnTo>
                    <a:pt x="69418" y="44323"/>
                  </a:lnTo>
                  <a:lnTo>
                    <a:pt x="69138" y="43891"/>
                  </a:lnTo>
                  <a:lnTo>
                    <a:pt x="68237" y="42532"/>
                  </a:lnTo>
                  <a:lnTo>
                    <a:pt x="67589" y="42138"/>
                  </a:lnTo>
                  <a:lnTo>
                    <a:pt x="65595" y="42138"/>
                  </a:lnTo>
                  <a:lnTo>
                    <a:pt x="61506" y="45008"/>
                  </a:lnTo>
                  <a:lnTo>
                    <a:pt x="66738" y="52997"/>
                  </a:lnTo>
                  <a:lnTo>
                    <a:pt x="68567" y="51790"/>
                  </a:lnTo>
                  <a:lnTo>
                    <a:pt x="66560" y="48742"/>
                  </a:lnTo>
                  <a:lnTo>
                    <a:pt x="66243" y="48742"/>
                  </a:lnTo>
                  <a:lnTo>
                    <a:pt x="67005" y="48221"/>
                  </a:lnTo>
                  <a:lnTo>
                    <a:pt x="67614" y="47840"/>
                  </a:lnTo>
                  <a:lnTo>
                    <a:pt x="68364" y="47840"/>
                  </a:lnTo>
                  <a:lnTo>
                    <a:pt x="69278" y="48742"/>
                  </a:lnTo>
                  <a:lnTo>
                    <a:pt x="70091" y="49504"/>
                  </a:lnTo>
                  <a:lnTo>
                    <a:pt x="70726" y="50050"/>
                  </a:lnTo>
                  <a:lnTo>
                    <a:pt x="71005" y="50190"/>
                  </a:lnTo>
                  <a:lnTo>
                    <a:pt x="72898" y="48945"/>
                  </a:lnTo>
                  <a:close/>
                </a:path>
                <a:path w="208914" h="222250">
                  <a:moveTo>
                    <a:pt x="74256" y="160197"/>
                  </a:moveTo>
                  <a:lnTo>
                    <a:pt x="72326" y="159105"/>
                  </a:lnTo>
                  <a:lnTo>
                    <a:pt x="68440" y="165989"/>
                  </a:lnTo>
                  <a:lnTo>
                    <a:pt x="66128" y="164680"/>
                  </a:lnTo>
                  <a:lnTo>
                    <a:pt x="65201" y="166306"/>
                  </a:lnTo>
                  <a:lnTo>
                    <a:pt x="71742" y="169976"/>
                  </a:lnTo>
                  <a:lnTo>
                    <a:pt x="72669" y="168376"/>
                  </a:lnTo>
                  <a:lnTo>
                    <a:pt x="70370" y="167081"/>
                  </a:lnTo>
                  <a:lnTo>
                    <a:pt x="74256" y="160197"/>
                  </a:lnTo>
                  <a:close/>
                </a:path>
                <a:path w="208914" h="222250">
                  <a:moveTo>
                    <a:pt x="77609" y="46659"/>
                  </a:moveTo>
                  <a:lnTo>
                    <a:pt x="73329" y="37896"/>
                  </a:lnTo>
                  <a:lnTo>
                    <a:pt x="71335" y="38862"/>
                  </a:lnTo>
                  <a:lnTo>
                    <a:pt x="75615" y="47625"/>
                  </a:lnTo>
                  <a:lnTo>
                    <a:pt x="77609" y="46659"/>
                  </a:lnTo>
                  <a:close/>
                </a:path>
                <a:path w="208914" h="222250">
                  <a:moveTo>
                    <a:pt x="77978" y="14909"/>
                  </a:moveTo>
                  <a:lnTo>
                    <a:pt x="70561" y="13144"/>
                  </a:lnTo>
                  <a:lnTo>
                    <a:pt x="70002" y="5600"/>
                  </a:lnTo>
                  <a:lnTo>
                    <a:pt x="66040" y="12103"/>
                  </a:lnTo>
                  <a:lnTo>
                    <a:pt x="58699" y="10312"/>
                  </a:lnTo>
                  <a:lnTo>
                    <a:pt x="63665" y="16103"/>
                  </a:lnTo>
                  <a:lnTo>
                    <a:pt x="59677" y="22529"/>
                  </a:lnTo>
                  <a:lnTo>
                    <a:pt x="66713" y="19583"/>
                  </a:lnTo>
                  <a:lnTo>
                    <a:pt x="71602" y="25361"/>
                  </a:lnTo>
                  <a:lnTo>
                    <a:pt x="70980" y="17767"/>
                  </a:lnTo>
                  <a:lnTo>
                    <a:pt x="77978" y="14909"/>
                  </a:lnTo>
                  <a:close/>
                </a:path>
                <a:path w="208914" h="222250">
                  <a:moveTo>
                    <a:pt x="77990" y="193573"/>
                  </a:moveTo>
                  <a:lnTo>
                    <a:pt x="70942" y="190690"/>
                  </a:lnTo>
                  <a:lnTo>
                    <a:pt x="71564" y="183146"/>
                  </a:lnTo>
                  <a:lnTo>
                    <a:pt x="66624" y="188937"/>
                  </a:lnTo>
                  <a:lnTo>
                    <a:pt x="59651" y="186029"/>
                  </a:lnTo>
                  <a:lnTo>
                    <a:pt x="63665" y="192519"/>
                  </a:lnTo>
                  <a:lnTo>
                    <a:pt x="58724" y="198247"/>
                  </a:lnTo>
                  <a:lnTo>
                    <a:pt x="66128" y="196443"/>
                  </a:lnTo>
                  <a:lnTo>
                    <a:pt x="70040" y="202907"/>
                  </a:lnTo>
                  <a:lnTo>
                    <a:pt x="70624" y="195313"/>
                  </a:lnTo>
                  <a:lnTo>
                    <a:pt x="77990" y="193573"/>
                  </a:lnTo>
                  <a:close/>
                </a:path>
                <a:path w="208914" h="222250">
                  <a:moveTo>
                    <a:pt x="80530" y="218249"/>
                  </a:moveTo>
                  <a:lnTo>
                    <a:pt x="73520" y="210934"/>
                  </a:lnTo>
                  <a:lnTo>
                    <a:pt x="72732" y="210654"/>
                  </a:lnTo>
                  <a:lnTo>
                    <a:pt x="78981" y="218821"/>
                  </a:lnTo>
                  <a:lnTo>
                    <a:pt x="79756" y="219100"/>
                  </a:lnTo>
                  <a:lnTo>
                    <a:pt x="80530" y="218249"/>
                  </a:lnTo>
                  <a:close/>
                </a:path>
                <a:path w="208914" h="222250">
                  <a:moveTo>
                    <a:pt x="85051" y="43738"/>
                  </a:moveTo>
                  <a:lnTo>
                    <a:pt x="83756" y="39890"/>
                  </a:lnTo>
                  <a:lnTo>
                    <a:pt x="84975" y="33464"/>
                  </a:lnTo>
                  <a:lnTo>
                    <a:pt x="82626" y="34264"/>
                  </a:lnTo>
                  <a:lnTo>
                    <a:pt x="82346" y="38163"/>
                  </a:lnTo>
                  <a:lnTo>
                    <a:pt x="82334" y="38811"/>
                  </a:lnTo>
                  <a:lnTo>
                    <a:pt x="81508" y="37858"/>
                  </a:lnTo>
                  <a:lnTo>
                    <a:pt x="79311" y="35394"/>
                  </a:lnTo>
                  <a:lnTo>
                    <a:pt x="76911" y="36195"/>
                  </a:lnTo>
                  <a:lnTo>
                    <a:pt x="81699" y="40665"/>
                  </a:lnTo>
                  <a:lnTo>
                    <a:pt x="82969" y="44450"/>
                  </a:lnTo>
                  <a:lnTo>
                    <a:pt x="85051" y="43738"/>
                  </a:lnTo>
                  <a:close/>
                </a:path>
                <a:path w="208914" h="222250">
                  <a:moveTo>
                    <a:pt x="88557" y="219608"/>
                  </a:moveTo>
                  <a:lnTo>
                    <a:pt x="85750" y="215468"/>
                  </a:lnTo>
                  <a:lnTo>
                    <a:pt x="85013" y="214376"/>
                  </a:lnTo>
                  <a:lnTo>
                    <a:pt x="83896" y="213588"/>
                  </a:lnTo>
                  <a:lnTo>
                    <a:pt x="82575" y="213220"/>
                  </a:lnTo>
                  <a:lnTo>
                    <a:pt x="81038" y="212813"/>
                  </a:lnTo>
                  <a:lnTo>
                    <a:pt x="80238" y="212585"/>
                  </a:lnTo>
                  <a:lnTo>
                    <a:pt x="79540" y="213499"/>
                  </a:lnTo>
                  <a:lnTo>
                    <a:pt x="83070" y="218744"/>
                  </a:lnTo>
                  <a:lnTo>
                    <a:pt x="84188" y="219532"/>
                  </a:lnTo>
                  <a:lnTo>
                    <a:pt x="87845" y="220510"/>
                  </a:lnTo>
                  <a:lnTo>
                    <a:pt x="88557" y="219608"/>
                  </a:lnTo>
                  <a:close/>
                </a:path>
                <a:path w="208914" h="222250">
                  <a:moveTo>
                    <a:pt x="96634" y="220433"/>
                  </a:moveTo>
                  <a:lnTo>
                    <a:pt x="93560" y="216484"/>
                  </a:lnTo>
                  <a:lnTo>
                    <a:pt x="92748" y="215442"/>
                  </a:lnTo>
                  <a:lnTo>
                    <a:pt x="91579" y="214744"/>
                  </a:lnTo>
                  <a:lnTo>
                    <a:pt x="87858" y="213995"/>
                  </a:lnTo>
                  <a:lnTo>
                    <a:pt x="87223" y="214960"/>
                  </a:lnTo>
                  <a:lnTo>
                    <a:pt x="87731" y="215595"/>
                  </a:lnTo>
                  <a:lnTo>
                    <a:pt x="90297" y="218897"/>
                  </a:lnTo>
                  <a:lnTo>
                    <a:pt x="91122" y="219938"/>
                  </a:lnTo>
                  <a:lnTo>
                    <a:pt x="92290" y="220649"/>
                  </a:lnTo>
                  <a:lnTo>
                    <a:pt x="95999" y="221373"/>
                  </a:lnTo>
                  <a:lnTo>
                    <a:pt x="96634" y="220433"/>
                  </a:lnTo>
                  <a:close/>
                </a:path>
                <a:path w="208914" h="222250">
                  <a:moveTo>
                    <a:pt x="96875" y="41097"/>
                  </a:moveTo>
                  <a:lnTo>
                    <a:pt x="96570" y="39306"/>
                  </a:lnTo>
                  <a:lnTo>
                    <a:pt x="92608" y="39979"/>
                  </a:lnTo>
                  <a:lnTo>
                    <a:pt x="92214" y="37719"/>
                  </a:lnTo>
                  <a:lnTo>
                    <a:pt x="95758" y="37109"/>
                  </a:lnTo>
                  <a:lnTo>
                    <a:pt x="95453" y="35331"/>
                  </a:lnTo>
                  <a:lnTo>
                    <a:pt x="91922" y="35941"/>
                  </a:lnTo>
                  <a:lnTo>
                    <a:pt x="91579" y="33934"/>
                  </a:lnTo>
                  <a:lnTo>
                    <a:pt x="95326" y="33286"/>
                  </a:lnTo>
                  <a:lnTo>
                    <a:pt x="95021" y="31521"/>
                  </a:lnTo>
                  <a:lnTo>
                    <a:pt x="89090" y="32524"/>
                  </a:lnTo>
                  <a:lnTo>
                    <a:pt x="90741" y="42138"/>
                  </a:lnTo>
                  <a:lnTo>
                    <a:pt x="96875" y="41097"/>
                  </a:lnTo>
                  <a:close/>
                </a:path>
                <a:path w="208914" h="222250">
                  <a:moveTo>
                    <a:pt x="104749" y="220700"/>
                  </a:moveTo>
                  <a:lnTo>
                    <a:pt x="96380" y="214998"/>
                  </a:lnTo>
                  <a:lnTo>
                    <a:pt x="95554" y="214884"/>
                  </a:lnTo>
                  <a:lnTo>
                    <a:pt x="103365" y="221564"/>
                  </a:lnTo>
                  <a:lnTo>
                    <a:pt x="104190" y="221691"/>
                  </a:lnTo>
                  <a:lnTo>
                    <a:pt x="104749" y="220700"/>
                  </a:lnTo>
                  <a:close/>
                </a:path>
                <a:path w="208914" h="222250">
                  <a:moveTo>
                    <a:pt x="106641" y="32778"/>
                  </a:moveTo>
                  <a:lnTo>
                    <a:pt x="106603" y="30924"/>
                  </a:lnTo>
                  <a:lnTo>
                    <a:pt x="99110" y="31076"/>
                  </a:lnTo>
                  <a:lnTo>
                    <a:pt x="99148" y="32931"/>
                  </a:lnTo>
                  <a:lnTo>
                    <a:pt x="101765" y="32880"/>
                  </a:lnTo>
                  <a:lnTo>
                    <a:pt x="101917" y="40779"/>
                  </a:lnTo>
                  <a:lnTo>
                    <a:pt x="104140" y="40754"/>
                  </a:lnTo>
                  <a:lnTo>
                    <a:pt x="103987" y="32842"/>
                  </a:lnTo>
                  <a:lnTo>
                    <a:pt x="106641" y="32778"/>
                  </a:lnTo>
                  <a:close/>
                </a:path>
                <a:path w="208914" h="222250">
                  <a:moveTo>
                    <a:pt x="112801" y="31483"/>
                  </a:moveTo>
                  <a:lnTo>
                    <a:pt x="110604" y="31254"/>
                  </a:lnTo>
                  <a:lnTo>
                    <a:pt x="109601" y="40982"/>
                  </a:lnTo>
                  <a:lnTo>
                    <a:pt x="111810" y="41198"/>
                  </a:lnTo>
                  <a:lnTo>
                    <a:pt x="112801" y="31483"/>
                  </a:lnTo>
                  <a:close/>
                </a:path>
                <a:path w="208914" h="222250">
                  <a:moveTo>
                    <a:pt x="112877" y="220357"/>
                  </a:moveTo>
                  <a:lnTo>
                    <a:pt x="109283" y="216877"/>
                  </a:lnTo>
                  <a:lnTo>
                    <a:pt x="108331" y="215976"/>
                  </a:lnTo>
                  <a:lnTo>
                    <a:pt x="107086" y="215417"/>
                  </a:lnTo>
                  <a:lnTo>
                    <a:pt x="105702" y="215353"/>
                  </a:lnTo>
                  <a:lnTo>
                    <a:pt x="104127" y="215252"/>
                  </a:lnTo>
                  <a:lnTo>
                    <a:pt x="103289" y="215226"/>
                  </a:lnTo>
                  <a:lnTo>
                    <a:pt x="102793" y="216242"/>
                  </a:lnTo>
                  <a:lnTo>
                    <a:pt x="107353" y="220637"/>
                  </a:lnTo>
                  <a:lnTo>
                    <a:pt x="108597" y="221170"/>
                  </a:lnTo>
                  <a:lnTo>
                    <a:pt x="112395" y="221386"/>
                  </a:lnTo>
                  <a:lnTo>
                    <a:pt x="112877" y="220357"/>
                  </a:lnTo>
                  <a:close/>
                </a:path>
                <a:path w="208914" h="222250">
                  <a:moveTo>
                    <a:pt x="112903" y="29375"/>
                  </a:moveTo>
                  <a:lnTo>
                    <a:pt x="112534" y="28892"/>
                  </a:lnTo>
                  <a:lnTo>
                    <a:pt x="111988" y="28841"/>
                  </a:lnTo>
                  <a:lnTo>
                    <a:pt x="111429" y="28778"/>
                  </a:lnTo>
                  <a:lnTo>
                    <a:pt x="110934" y="29171"/>
                  </a:lnTo>
                  <a:lnTo>
                    <a:pt x="110883" y="29718"/>
                  </a:lnTo>
                  <a:lnTo>
                    <a:pt x="110820" y="30251"/>
                  </a:lnTo>
                  <a:lnTo>
                    <a:pt x="111201" y="30759"/>
                  </a:lnTo>
                  <a:lnTo>
                    <a:pt x="111785" y="30810"/>
                  </a:lnTo>
                  <a:lnTo>
                    <a:pt x="112344" y="30861"/>
                  </a:lnTo>
                  <a:lnTo>
                    <a:pt x="112801" y="30454"/>
                  </a:lnTo>
                  <a:lnTo>
                    <a:pt x="112903" y="29375"/>
                  </a:lnTo>
                  <a:close/>
                </a:path>
                <a:path w="208914" h="222250">
                  <a:moveTo>
                    <a:pt x="114160" y="11633"/>
                  </a:moveTo>
                  <a:lnTo>
                    <a:pt x="107988" y="7162"/>
                  </a:lnTo>
                  <a:lnTo>
                    <a:pt x="110350" y="0"/>
                  </a:lnTo>
                  <a:lnTo>
                    <a:pt x="104203" y="4495"/>
                  </a:lnTo>
                  <a:lnTo>
                    <a:pt x="98107" y="12"/>
                  </a:lnTo>
                  <a:lnTo>
                    <a:pt x="100482" y="7264"/>
                  </a:lnTo>
                  <a:lnTo>
                    <a:pt x="94348" y="11684"/>
                  </a:lnTo>
                  <a:lnTo>
                    <a:pt x="101968" y="11658"/>
                  </a:lnTo>
                  <a:lnTo>
                    <a:pt x="104267" y="18859"/>
                  </a:lnTo>
                  <a:lnTo>
                    <a:pt x="106616" y="11607"/>
                  </a:lnTo>
                  <a:lnTo>
                    <a:pt x="114160" y="11633"/>
                  </a:lnTo>
                  <a:close/>
                </a:path>
                <a:path w="208914" h="222250">
                  <a:moveTo>
                    <a:pt x="114173" y="196824"/>
                  </a:moveTo>
                  <a:lnTo>
                    <a:pt x="106553" y="196850"/>
                  </a:lnTo>
                  <a:lnTo>
                    <a:pt x="104254" y="189649"/>
                  </a:lnTo>
                  <a:lnTo>
                    <a:pt x="101904" y="196900"/>
                  </a:lnTo>
                  <a:lnTo>
                    <a:pt x="94348" y="196875"/>
                  </a:lnTo>
                  <a:lnTo>
                    <a:pt x="100533" y="201345"/>
                  </a:lnTo>
                  <a:lnTo>
                    <a:pt x="98171" y="208508"/>
                  </a:lnTo>
                  <a:lnTo>
                    <a:pt x="104317" y="204012"/>
                  </a:lnTo>
                  <a:lnTo>
                    <a:pt x="110413" y="208495"/>
                  </a:lnTo>
                  <a:lnTo>
                    <a:pt x="108038" y="201244"/>
                  </a:lnTo>
                  <a:lnTo>
                    <a:pt x="114173" y="196824"/>
                  </a:lnTo>
                  <a:close/>
                </a:path>
                <a:path w="208914" h="222250">
                  <a:moveTo>
                    <a:pt x="120967" y="219468"/>
                  </a:moveTo>
                  <a:lnTo>
                    <a:pt x="117132" y="216268"/>
                  </a:lnTo>
                  <a:lnTo>
                    <a:pt x="116116" y="215404"/>
                  </a:lnTo>
                  <a:lnTo>
                    <a:pt x="114833" y="214960"/>
                  </a:lnTo>
                  <a:lnTo>
                    <a:pt x="113461" y="214998"/>
                  </a:lnTo>
                  <a:lnTo>
                    <a:pt x="111048" y="215023"/>
                  </a:lnTo>
                  <a:lnTo>
                    <a:pt x="110617" y="216077"/>
                  </a:lnTo>
                  <a:lnTo>
                    <a:pt x="114452" y="219316"/>
                  </a:lnTo>
                  <a:lnTo>
                    <a:pt x="115468" y="220154"/>
                  </a:lnTo>
                  <a:lnTo>
                    <a:pt x="116763" y="220611"/>
                  </a:lnTo>
                  <a:lnTo>
                    <a:pt x="120561" y="220535"/>
                  </a:lnTo>
                  <a:lnTo>
                    <a:pt x="120967" y="219468"/>
                  </a:lnTo>
                  <a:close/>
                </a:path>
                <a:path w="208914" h="222250">
                  <a:moveTo>
                    <a:pt x="124231" y="33731"/>
                  </a:moveTo>
                  <a:lnTo>
                    <a:pt x="122097" y="33159"/>
                  </a:lnTo>
                  <a:lnTo>
                    <a:pt x="119583" y="42608"/>
                  </a:lnTo>
                  <a:lnTo>
                    <a:pt x="121729" y="43167"/>
                  </a:lnTo>
                  <a:lnTo>
                    <a:pt x="124231" y="33731"/>
                  </a:lnTo>
                  <a:close/>
                </a:path>
                <a:path w="208914" h="222250">
                  <a:moveTo>
                    <a:pt x="124663" y="31648"/>
                  </a:moveTo>
                  <a:lnTo>
                    <a:pt x="124371" y="31127"/>
                  </a:lnTo>
                  <a:lnTo>
                    <a:pt x="123291" y="30848"/>
                  </a:lnTo>
                  <a:lnTo>
                    <a:pt x="122745" y="31153"/>
                  </a:lnTo>
                  <a:lnTo>
                    <a:pt x="122593" y="31699"/>
                  </a:lnTo>
                  <a:lnTo>
                    <a:pt x="122466" y="32194"/>
                  </a:lnTo>
                  <a:lnTo>
                    <a:pt x="122770" y="32766"/>
                  </a:lnTo>
                  <a:lnTo>
                    <a:pt x="123329" y="32905"/>
                  </a:lnTo>
                  <a:lnTo>
                    <a:pt x="123863" y="33032"/>
                  </a:lnTo>
                  <a:lnTo>
                    <a:pt x="124383" y="32702"/>
                  </a:lnTo>
                  <a:lnTo>
                    <a:pt x="124523" y="32194"/>
                  </a:lnTo>
                  <a:lnTo>
                    <a:pt x="124663" y="31648"/>
                  </a:lnTo>
                  <a:close/>
                </a:path>
                <a:path w="208914" h="222250">
                  <a:moveTo>
                    <a:pt x="128968" y="218046"/>
                  </a:moveTo>
                  <a:lnTo>
                    <a:pt x="128333" y="217563"/>
                  </a:lnTo>
                  <a:lnTo>
                    <a:pt x="124917" y="215099"/>
                  </a:lnTo>
                  <a:lnTo>
                    <a:pt x="123863" y="214312"/>
                  </a:lnTo>
                  <a:lnTo>
                    <a:pt x="122529" y="213969"/>
                  </a:lnTo>
                  <a:lnTo>
                    <a:pt x="118757" y="214287"/>
                  </a:lnTo>
                  <a:lnTo>
                    <a:pt x="118414" y="215379"/>
                  </a:lnTo>
                  <a:lnTo>
                    <a:pt x="123520" y="219087"/>
                  </a:lnTo>
                  <a:lnTo>
                    <a:pt x="124853" y="219443"/>
                  </a:lnTo>
                  <a:lnTo>
                    <a:pt x="128625" y="219138"/>
                  </a:lnTo>
                  <a:lnTo>
                    <a:pt x="128968" y="218046"/>
                  </a:lnTo>
                  <a:close/>
                </a:path>
                <a:path w="208914" h="222250">
                  <a:moveTo>
                    <a:pt x="135559" y="38163"/>
                  </a:moveTo>
                  <a:lnTo>
                    <a:pt x="135280" y="37820"/>
                  </a:lnTo>
                  <a:lnTo>
                    <a:pt x="134556" y="37287"/>
                  </a:lnTo>
                  <a:lnTo>
                    <a:pt x="130759" y="35725"/>
                  </a:lnTo>
                  <a:lnTo>
                    <a:pt x="127863" y="36550"/>
                  </a:lnTo>
                  <a:lnTo>
                    <a:pt x="125666" y="41948"/>
                  </a:lnTo>
                  <a:lnTo>
                    <a:pt x="126225" y="44297"/>
                  </a:lnTo>
                  <a:lnTo>
                    <a:pt x="128638" y="45669"/>
                  </a:lnTo>
                  <a:lnTo>
                    <a:pt x="127673" y="46570"/>
                  </a:lnTo>
                  <a:lnTo>
                    <a:pt x="128384" y="46951"/>
                  </a:lnTo>
                  <a:lnTo>
                    <a:pt x="128638" y="47244"/>
                  </a:lnTo>
                  <a:lnTo>
                    <a:pt x="128435" y="47752"/>
                  </a:lnTo>
                  <a:lnTo>
                    <a:pt x="128181" y="47752"/>
                  </a:lnTo>
                  <a:lnTo>
                    <a:pt x="127673" y="47548"/>
                  </a:lnTo>
                  <a:lnTo>
                    <a:pt x="127393" y="47332"/>
                  </a:lnTo>
                  <a:lnTo>
                    <a:pt x="127241" y="47142"/>
                  </a:lnTo>
                  <a:lnTo>
                    <a:pt x="126631" y="47866"/>
                  </a:lnTo>
                  <a:lnTo>
                    <a:pt x="126860" y="48171"/>
                  </a:lnTo>
                  <a:lnTo>
                    <a:pt x="127279" y="48437"/>
                  </a:lnTo>
                  <a:lnTo>
                    <a:pt x="128447" y="48907"/>
                  </a:lnTo>
                  <a:lnTo>
                    <a:pt x="129400" y="48945"/>
                  </a:lnTo>
                  <a:lnTo>
                    <a:pt x="130035" y="47383"/>
                  </a:lnTo>
                  <a:lnTo>
                    <a:pt x="129730" y="46850"/>
                  </a:lnTo>
                  <a:lnTo>
                    <a:pt x="129247" y="46520"/>
                  </a:lnTo>
                  <a:lnTo>
                    <a:pt x="129667" y="46151"/>
                  </a:lnTo>
                  <a:lnTo>
                    <a:pt x="130683" y="46558"/>
                  </a:lnTo>
                  <a:lnTo>
                    <a:pt x="131546" y="46672"/>
                  </a:lnTo>
                  <a:lnTo>
                    <a:pt x="131978" y="46634"/>
                  </a:lnTo>
                  <a:lnTo>
                    <a:pt x="132321" y="44932"/>
                  </a:lnTo>
                  <a:lnTo>
                    <a:pt x="131851" y="44919"/>
                  </a:lnTo>
                  <a:lnTo>
                    <a:pt x="131114" y="44780"/>
                  </a:lnTo>
                  <a:lnTo>
                    <a:pt x="128676" y="43789"/>
                  </a:lnTo>
                  <a:lnTo>
                    <a:pt x="128054" y="42202"/>
                  </a:lnTo>
                  <a:lnTo>
                    <a:pt x="128816" y="40398"/>
                  </a:lnTo>
                  <a:lnTo>
                    <a:pt x="129616" y="38379"/>
                  </a:lnTo>
                  <a:lnTo>
                    <a:pt x="131292" y="37922"/>
                  </a:lnTo>
                  <a:lnTo>
                    <a:pt x="133616" y="38862"/>
                  </a:lnTo>
                  <a:lnTo>
                    <a:pt x="134137" y="39268"/>
                  </a:lnTo>
                  <a:lnTo>
                    <a:pt x="134493" y="39611"/>
                  </a:lnTo>
                  <a:lnTo>
                    <a:pt x="135559" y="38163"/>
                  </a:lnTo>
                  <a:close/>
                </a:path>
                <a:path w="208914" h="222250">
                  <a:moveTo>
                    <a:pt x="136855" y="216027"/>
                  </a:moveTo>
                  <a:lnTo>
                    <a:pt x="136169" y="215607"/>
                  </a:lnTo>
                  <a:lnTo>
                    <a:pt x="131495" y="212686"/>
                  </a:lnTo>
                  <a:lnTo>
                    <a:pt x="130136" y="212420"/>
                  </a:lnTo>
                  <a:lnTo>
                    <a:pt x="126403" y="212991"/>
                  </a:lnTo>
                  <a:lnTo>
                    <a:pt x="126123" y="214109"/>
                  </a:lnTo>
                  <a:lnTo>
                    <a:pt x="126822" y="214528"/>
                  </a:lnTo>
                  <a:lnTo>
                    <a:pt x="131495" y="217462"/>
                  </a:lnTo>
                  <a:lnTo>
                    <a:pt x="132829" y="217728"/>
                  </a:lnTo>
                  <a:lnTo>
                    <a:pt x="136575" y="217157"/>
                  </a:lnTo>
                  <a:lnTo>
                    <a:pt x="136855" y="216027"/>
                  </a:lnTo>
                  <a:close/>
                </a:path>
                <a:path w="208914" h="222250">
                  <a:moveTo>
                    <a:pt x="141262" y="40944"/>
                  </a:moveTo>
                  <a:lnTo>
                    <a:pt x="139331" y="39852"/>
                  </a:lnTo>
                  <a:lnTo>
                    <a:pt x="134543" y="48348"/>
                  </a:lnTo>
                  <a:lnTo>
                    <a:pt x="136474" y="49441"/>
                  </a:lnTo>
                  <a:lnTo>
                    <a:pt x="141262" y="40944"/>
                  </a:lnTo>
                  <a:close/>
                </a:path>
                <a:path w="208914" h="222250">
                  <a:moveTo>
                    <a:pt x="142189" y="39039"/>
                  </a:moveTo>
                  <a:lnTo>
                    <a:pt x="142049" y="38455"/>
                  </a:lnTo>
                  <a:lnTo>
                    <a:pt x="141554" y="38188"/>
                  </a:lnTo>
                  <a:lnTo>
                    <a:pt x="141071" y="37909"/>
                  </a:lnTo>
                  <a:lnTo>
                    <a:pt x="140462" y="38061"/>
                  </a:lnTo>
                  <a:lnTo>
                    <a:pt x="139928" y="39027"/>
                  </a:lnTo>
                  <a:lnTo>
                    <a:pt x="140081" y="39636"/>
                  </a:lnTo>
                  <a:lnTo>
                    <a:pt x="140589" y="39916"/>
                  </a:lnTo>
                  <a:lnTo>
                    <a:pt x="141071" y="40182"/>
                  </a:lnTo>
                  <a:lnTo>
                    <a:pt x="141655" y="39979"/>
                  </a:lnTo>
                  <a:lnTo>
                    <a:pt x="141922" y="39535"/>
                  </a:lnTo>
                  <a:lnTo>
                    <a:pt x="142189" y="39039"/>
                  </a:lnTo>
                  <a:close/>
                </a:path>
                <a:path w="208914" h="222250">
                  <a:moveTo>
                    <a:pt x="144564" y="213487"/>
                  </a:moveTo>
                  <a:lnTo>
                    <a:pt x="143852" y="213118"/>
                  </a:lnTo>
                  <a:lnTo>
                    <a:pt x="138976" y="210527"/>
                  </a:lnTo>
                  <a:lnTo>
                    <a:pt x="137617" y="210350"/>
                  </a:lnTo>
                  <a:lnTo>
                    <a:pt x="133934" y="211188"/>
                  </a:lnTo>
                  <a:lnTo>
                    <a:pt x="133731" y="212318"/>
                  </a:lnTo>
                  <a:lnTo>
                    <a:pt x="139319" y="215303"/>
                  </a:lnTo>
                  <a:lnTo>
                    <a:pt x="140677" y="215468"/>
                  </a:lnTo>
                  <a:lnTo>
                    <a:pt x="144360" y="214617"/>
                  </a:lnTo>
                  <a:lnTo>
                    <a:pt x="144564" y="213487"/>
                  </a:lnTo>
                  <a:close/>
                </a:path>
                <a:path w="208914" h="222250">
                  <a:moveTo>
                    <a:pt x="149809" y="10261"/>
                  </a:moveTo>
                  <a:lnTo>
                    <a:pt x="142392" y="12065"/>
                  </a:lnTo>
                  <a:lnTo>
                    <a:pt x="138480" y="5600"/>
                  </a:lnTo>
                  <a:lnTo>
                    <a:pt x="137896" y="13195"/>
                  </a:lnTo>
                  <a:lnTo>
                    <a:pt x="130530" y="14935"/>
                  </a:lnTo>
                  <a:lnTo>
                    <a:pt x="137579" y="17818"/>
                  </a:lnTo>
                  <a:lnTo>
                    <a:pt x="136956" y="25361"/>
                  </a:lnTo>
                  <a:lnTo>
                    <a:pt x="141884" y="19570"/>
                  </a:lnTo>
                  <a:lnTo>
                    <a:pt x="148869" y="22479"/>
                  </a:lnTo>
                  <a:lnTo>
                    <a:pt x="144856" y="15989"/>
                  </a:lnTo>
                  <a:lnTo>
                    <a:pt x="149809" y="10261"/>
                  </a:lnTo>
                  <a:close/>
                </a:path>
                <a:path w="208914" h="222250">
                  <a:moveTo>
                    <a:pt x="149834" y="198208"/>
                  </a:moveTo>
                  <a:lnTo>
                    <a:pt x="144856" y="192417"/>
                  </a:lnTo>
                  <a:lnTo>
                    <a:pt x="148844" y="185991"/>
                  </a:lnTo>
                  <a:lnTo>
                    <a:pt x="141808" y="188937"/>
                  </a:lnTo>
                  <a:lnTo>
                    <a:pt x="136918" y="183159"/>
                  </a:lnTo>
                  <a:lnTo>
                    <a:pt x="137541" y="190754"/>
                  </a:lnTo>
                  <a:lnTo>
                    <a:pt x="130543" y="193611"/>
                  </a:lnTo>
                  <a:lnTo>
                    <a:pt x="137960" y="195376"/>
                  </a:lnTo>
                  <a:lnTo>
                    <a:pt x="138518" y="202920"/>
                  </a:lnTo>
                  <a:lnTo>
                    <a:pt x="142481" y="196418"/>
                  </a:lnTo>
                  <a:lnTo>
                    <a:pt x="149834" y="198208"/>
                  </a:lnTo>
                  <a:close/>
                </a:path>
                <a:path w="208914" h="222250">
                  <a:moveTo>
                    <a:pt x="149860" y="47142"/>
                  </a:moveTo>
                  <a:lnTo>
                    <a:pt x="149542" y="46596"/>
                  </a:lnTo>
                  <a:lnTo>
                    <a:pt x="149009" y="45923"/>
                  </a:lnTo>
                  <a:lnTo>
                    <a:pt x="148145" y="45275"/>
                  </a:lnTo>
                  <a:lnTo>
                    <a:pt x="146265" y="43916"/>
                  </a:lnTo>
                  <a:lnTo>
                    <a:pt x="144386" y="44119"/>
                  </a:lnTo>
                  <a:lnTo>
                    <a:pt x="142582" y="46609"/>
                  </a:lnTo>
                  <a:lnTo>
                    <a:pt x="142913" y="47967"/>
                  </a:lnTo>
                  <a:lnTo>
                    <a:pt x="144576" y="50419"/>
                  </a:lnTo>
                  <a:lnTo>
                    <a:pt x="144741" y="50977"/>
                  </a:lnTo>
                  <a:lnTo>
                    <a:pt x="144005" y="51968"/>
                  </a:lnTo>
                  <a:lnTo>
                    <a:pt x="143319" y="51993"/>
                  </a:lnTo>
                  <a:lnTo>
                    <a:pt x="142506" y="51396"/>
                  </a:lnTo>
                  <a:lnTo>
                    <a:pt x="141744" y="50838"/>
                  </a:lnTo>
                  <a:lnTo>
                    <a:pt x="141185" y="50050"/>
                  </a:lnTo>
                  <a:lnTo>
                    <a:pt x="140881" y="49466"/>
                  </a:lnTo>
                  <a:lnTo>
                    <a:pt x="139458" y="50660"/>
                  </a:lnTo>
                  <a:lnTo>
                    <a:pt x="139700" y="51219"/>
                  </a:lnTo>
                  <a:lnTo>
                    <a:pt x="140411" y="52082"/>
                  </a:lnTo>
                  <a:lnTo>
                    <a:pt x="141287" y="52743"/>
                  </a:lnTo>
                  <a:lnTo>
                    <a:pt x="140182" y="53365"/>
                  </a:lnTo>
                  <a:lnTo>
                    <a:pt x="140779" y="53898"/>
                  </a:lnTo>
                  <a:lnTo>
                    <a:pt x="140970" y="54241"/>
                  </a:lnTo>
                  <a:lnTo>
                    <a:pt x="140639" y="54673"/>
                  </a:lnTo>
                  <a:lnTo>
                    <a:pt x="140385" y="54622"/>
                  </a:lnTo>
                  <a:lnTo>
                    <a:pt x="139928" y="54279"/>
                  </a:lnTo>
                  <a:lnTo>
                    <a:pt x="139725" y="54025"/>
                  </a:lnTo>
                  <a:lnTo>
                    <a:pt x="139623" y="53822"/>
                  </a:lnTo>
                  <a:lnTo>
                    <a:pt x="138849" y="54356"/>
                  </a:lnTo>
                  <a:lnTo>
                    <a:pt x="139014" y="54724"/>
                  </a:lnTo>
                  <a:lnTo>
                    <a:pt x="139344" y="55054"/>
                  </a:lnTo>
                  <a:lnTo>
                    <a:pt x="140373" y="55816"/>
                  </a:lnTo>
                  <a:lnTo>
                    <a:pt x="141300" y="56070"/>
                  </a:lnTo>
                  <a:lnTo>
                    <a:pt x="142290" y="54724"/>
                  </a:lnTo>
                  <a:lnTo>
                    <a:pt x="142100" y="54127"/>
                  </a:lnTo>
                  <a:lnTo>
                    <a:pt x="141732" y="53682"/>
                  </a:lnTo>
                  <a:lnTo>
                    <a:pt x="142303" y="53365"/>
                  </a:lnTo>
                  <a:lnTo>
                    <a:pt x="144056" y="54229"/>
                  </a:lnTo>
                  <a:lnTo>
                    <a:pt x="145478" y="53784"/>
                  </a:lnTo>
                  <a:lnTo>
                    <a:pt x="146316" y="52666"/>
                  </a:lnTo>
                  <a:lnTo>
                    <a:pt x="147104" y="51549"/>
                  </a:lnTo>
                  <a:lnTo>
                    <a:pt x="147002" y="50355"/>
                  </a:lnTo>
                  <a:lnTo>
                    <a:pt x="145237" y="47688"/>
                  </a:lnTo>
                  <a:lnTo>
                    <a:pt x="144957" y="47129"/>
                  </a:lnTo>
                  <a:lnTo>
                    <a:pt x="145618" y="46228"/>
                  </a:lnTo>
                  <a:lnTo>
                    <a:pt x="146253" y="46139"/>
                  </a:lnTo>
                  <a:lnTo>
                    <a:pt x="147802" y="47282"/>
                  </a:lnTo>
                  <a:lnTo>
                    <a:pt x="148196" y="47904"/>
                  </a:lnTo>
                  <a:lnTo>
                    <a:pt x="148399" y="48285"/>
                  </a:lnTo>
                  <a:lnTo>
                    <a:pt x="149860" y="47142"/>
                  </a:lnTo>
                  <a:close/>
                </a:path>
                <a:path w="208914" h="222250">
                  <a:moveTo>
                    <a:pt x="152095" y="210413"/>
                  </a:moveTo>
                  <a:lnTo>
                    <a:pt x="151358" y="210083"/>
                  </a:lnTo>
                  <a:lnTo>
                    <a:pt x="146316" y="207848"/>
                  </a:lnTo>
                  <a:lnTo>
                    <a:pt x="144945" y="207772"/>
                  </a:lnTo>
                  <a:lnTo>
                    <a:pt x="142113" y="208610"/>
                  </a:lnTo>
                  <a:lnTo>
                    <a:pt x="141325" y="208864"/>
                  </a:lnTo>
                  <a:lnTo>
                    <a:pt x="141211" y="209994"/>
                  </a:lnTo>
                  <a:lnTo>
                    <a:pt x="146989" y="212585"/>
                  </a:lnTo>
                  <a:lnTo>
                    <a:pt x="148361" y="212648"/>
                  </a:lnTo>
                  <a:lnTo>
                    <a:pt x="151980" y="211556"/>
                  </a:lnTo>
                  <a:lnTo>
                    <a:pt x="152095" y="210413"/>
                  </a:lnTo>
                  <a:close/>
                </a:path>
                <a:path w="208914" h="222250">
                  <a:moveTo>
                    <a:pt x="155346" y="51625"/>
                  </a:moveTo>
                  <a:lnTo>
                    <a:pt x="153758" y="50063"/>
                  </a:lnTo>
                  <a:lnTo>
                    <a:pt x="146913" y="57035"/>
                  </a:lnTo>
                  <a:lnTo>
                    <a:pt x="151257" y="61315"/>
                  </a:lnTo>
                  <a:lnTo>
                    <a:pt x="152565" y="59994"/>
                  </a:lnTo>
                  <a:lnTo>
                    <a:pt x="149783" y="57277"/>
                  </a:lnTo>
                  <a:lnTo>
                    <a:pt x="155346" y="51625"/>
                  </a:lnTo>
                  <a:close/>
                </a:path>
                <a:path w="208914" h="222250">
                  <a:moveTo>
                    <a:pt x="159385" y="206819"/>
                  </a:moveTo>
                  <a:lnTo>
                    <a:pt x="158623" y="206540"/>
                  </a:lnTo>
                  <a:lnTo>
                    <a:pt x="153441" y="204660"/>
                  </a:lnTo>
                  <a:lnTo>
                    <a:pt x="152069" y="204673"/>
                  </a:lnTo>
                  <a:lnTo>
                    <a:pt x="149288" y="205727"/>
                  </a:lnTo>
                  <a:lnTo>
                    <a:pt x="148526" y="206032"/>
                  </a:lnTo>
                  <a:lnTo>
                    <a:pt x="148488" y="207162"/>
                  </a:lnTo>
                  <a:lnTo>
                    <a:pt x="149250" y="207429"/>
                  </a:lnTo>
                  <a:lnTo>
                    <a:pt x="154432" y="209334"/>
                  </a:lnTo>
                  <a:lnTo>
                    <a:pt x="155816" y="209308"/>
                  </a:lnTo>
                  <a:lnTo>
                    <a:pt x="158584" y="208267"/>
                  </a:lnTo>
                  <a:lnTo>
                    <a:pt x="159346" y="207962"/>
                  </a:lnTo>
                  <a:lnTo>
                    <a:pt x="159385" y="206819"/>
                  </a:lnTo>
                  <a:close/>
                </a:path>
                <a:path w="208914" h="222250">
                  <a:moveTo>
                    <a:pt x="164033" y="104254"/>
                  </a:moveTo>
                  <a:lnTo>
                    <a:pt x="162280" y="95618"/>
                  </a:lnTo>
                  <a:lnTo>
                    <a:pt x="162280" y="104254"/>
                  </a:lnTo>
                  <a:lnTo>
                    <a:pt x="157708" y="126822"/>
                  </a:lnTo>
                  <a:lnTo>
                    <a:pt x="145262" y="145262"/>
                  </a:lnTo>
                  <a:lnTo>
                    <a:pt x="126822" y="157708"/>
                  </a:lnTo>
                  <a:lnTo>
                    <a:pt x="104267" y="162267"/>
                  </a:lnTo>
                  <a:lnTo>
                    <a:pt x="81699" y="157708"/>
                  </a:lnTo>
                  <a:lnTo>
                    <a:pt x="63258" y="145262"/>
                  </a:lnTo>
                  <a:lnTo>
                    <a:pt x="50812" y="126822"/>
                  </a:lnTo>
                  <a:lnTo>
                    <a:pt x="46253" y="104254"/>
                  </a:lnTo>
                  <a:lnTo>
                    <a:pt x="50812" y="81686"/>
                  </a:lnTo>
                  <a:lnTo>
                    <a:pt x="63258" y="63246"/>
                  </a:lnTo>
                  <a:lnTo>
                    <a:pt x="81699" y="50800"/>
                  </a:lnTo>
                  <a:lnTo>
                    <a:pt x="104267" y="46228"/>
                  </a:lnTo>
                  <a:lnTo>
                    <a:pt x="126822" y="50800"/>
                  </a:lnTo>
                  <a:lnTo>
                    <a:pt x="145262" y="63246"/>
                  </a:lnTo>
                  <a:lnTo>
                    <a:pt x="157708" y="81686"/>
                  </a:lnTo>
                  <a:lnTo>
                    <a:pt x="162280" y="104254"/>
                  </a:lnTo>
                  <a:lnTo>
                    <a:pt x="162280" y="95618"/>
                  </a:lnTo>
                  <a:lnTo>
                    <a:pt x="159321" y="81013"/>
                  </a:lnTo>
                  <a:lnTo>
                    <a:pt x="146507" y="62014"/>
                  </a:lnTo>
                  <a:lnTo>
                    <a:pt x="127508" y="49199"/>
                  </a:lnTo>
                  <a:lnTo>
                    <a:pt x="112801" y="46228"/>
                  </a:lnTo>
                  <a:lnTo>
                    <a:pt x="104267" y="44500"/>
                  </a:lnTo>
                  <a:lnTo>
                    <a:pt x="81026" y="49199"/>
                  </a:lnTo>
                  <a:lnTo>
                    <a:pt x="62026" y="62014"/>
                  </a:lnTo>
                  <a:lnTo>
                    <a:pt x="49199" y="81013"/>
                  </a:lnTo>
                  <a:lnTo>
                    <a:pt x="44500" y="104254"/>
                  </a:lnTo>
                  <a:lnTo>
                    <a:pt x="49199" y="127495"/>
                  </a:lnTo>
                  <a:lnTo>
                    <a:pt x="62026" y="146494"/>
                  </a:lnTo>
                  <a:lnTo>
                    <a:pt x="81026" y="159308"/>
                  </a:lnTo>
                  <a:lnTo>
                    <a:pt x="104267" y="164007"/>
                  </a:lnTo>
                  <a:lnTo>
                    <a:pt x="112864" y="162267"/>
                  </a:lnTo>
                  <a:lnTo>
                    <a:pt x="127508" y="159308"/>
                  </a:lnTo>
                  <a:lnTo>
                    <a:pt x="146507" y="146494"/>
                  </a:lnTo>
                  <a:lnTo>
                    <a:pt x="159321" y="127495"/>
                  </a:lnTo>
                  <a:lnTo>
                    <a:pt x="164033" y="104254"/>
                  </a:lnTo>
                  <a:close/>
                </a:path>
                <a:path w="208914" h="222250">
                  <a:moveTo>
                    <a:pt x="164553" y="62344"/>
                  </a:moveTo>
                  <a:lnTo>
                    <a:pt x="160896" y="57543"/>
                  </a:lnTo>
                  <a:lnTo>
                    <a:pt x="153123" y="63461"/>
                  </a:lnTo>
                  <a:lnTo>
                    <a:pt x="156895" y="68414"/>
                  </a:lnTo>
                  <a:lnTo>
                    <a:pt x="158330" y="67322"/>
                  </a:lnTo>
                  <a:lnTo>
                    <a:pt x="155917" y="64122"/>
                  </a:lnTo>
                  <a:lnTo>
                    <a:pt x="157759" y="62725"/>
                  </a:lnTo>
                  <a:lnTo>
                    <a:pt x="159931" y="65582"/>
                  </a:lnTo>
                  <a:lnTo>
                    <a:pt x="161353" y="64503"/>
                  </a:lnTo>
                  <a:lnTo>
                    <a:pt x="159181" y="61633"/>
                  </a:lnTo>
                  <a:lnTo>
                    <a:pt x="160794" y="60401"/>
                  </a:lnTo>
                  <a:lnTo>
                    <a:pt x="163106" y="63436"/>
                  </a:lnTo>
                  <a:lnTo>
                    <a:pt x="164553" y="62344"/>
                  </a:lnTo>
                  <a:close/>
                </a:path>
                <a:path w="208914" h="222250">
                  <a:moveTo>
                    <a:pt x="166446" y="203860"/>
                  </a:moveTo>
                  <a:lnTo>
                    <a:pt x="166408" y="202730"/>
                  </a:lnTo>
                  <a:lnTo>
                    <a:pt x="165633" y="202501"/>
                  </a:lnTo>
                  <a:lnTo>
                    <a:pt x="161594" y="201333"/>
                  </a:lnTo>
                  <a:lnTo>
                    <a:pt x="160324" y="200990"/>
                  </a:lnTo>
                  <a:lnTo>
                    <a:pt x="158965" y="201079"/>
                  </a:lnTo>
                  <a:lnTo>
                    <a:pt x="155524" y="202679"/>
                  </a:lnTo>
                  <a:lnTo>
                    <a:pt x="155562" y="203822"/>
                  </a:lnTo>
                  <a:lnTo>
                    <a:pt x="161645" y="205574"/>
                  </a:lnTo>
                  <a:lnTo>
                    <a:pt x="163017" y="205460"/>
                  </a:lnTo>
                  <a:lnTo>
                    <a:pt x="166446" y="203860"/>
                  </a:lnTo>
                  <a:close/>
                </a:path>
                <a:path w="208914" h="222250">
                  <a:moveTo>
                    <a:pt x="169583" y="70954"/>
                  </a:moveTo>
                  <a:lnTo>
                    <a:pt x="167741" y="67398"/>
                  </a:lnTo>
                  <a:lnTo>
                    <a:pt x="167741" y="71716"/>
                  </a:lnTo>
                  <a:lnTo>
                    <a:pt x="166204" y="72542"/>
                  </a:lnTo>
                  <a:lnTo>
                    <a:pt x="165430" y="72237"/>
                  </a:lnTo>
                  <a:lnTo>
                    <a:pt x="164490" y="70485"/>
                  </a:lnTo>
                  <a:lnTo>
                    <a:pt x="166852" y="69215"/>
                  </a:lnTo>
                  <a:lnTo>
                    <a:pt x="167132" y="69583"/>
                  </a:lnTo>
                  <a:lnTo>
                    <a:pt x="167538" y="70332"/>
                  </a:lnTo>
                  <a:lnTo>
                    <a:pt x="167614" y="70485"/>
                  </a:lnTo>
                  <a:lnTo>
                    <a:pt x="167741" y="71716"/>
                  </a:lnTo>
                  <a:lnTo>
                    <a:pt x="167741" y="67398"/>
                  </a:lnTo>
                  <a:lnTo>
                    <a:pt x="167576" y="67132"/>
                  </a:lnTo>
                  <a:lnTo>
                    <a:pt x="167132" y="66560"/>
                  </a:lnTo>
                  <a:lnTo>
                    <a:pt x="158343" y="71335"/>
                  </a:lnTo>
                  <a:lnTo>
                    <a:pt x="158737" y="71335"/>
                  </a:lnTo>
                  <a:lnTo>
                    <a:pt x="159626" y="72948"/>
                  </a:lnTo>
                  <a:lnTo>
                    <a:pt x="159702" y="73088"/>
                  </a:lnTo>
                  <a:lnTo>
                    <a:pt x="162915" y="71335"/>
                  </a:lnTo>
                  <a:lnTo>
                    <a:pt x="163131" y="71335"/>
                  </a:lnTo>
                  <a:lnTo>
                    <a:pt x="163601" y="72237"/>
                  </a:lnTo>
                  <a:lnTo>
                    <a:pt x="163715" y="73177"/>
                  </a:lnTo>
                  <a:lnTo>
                    <a:pt x="162775" y="73977"/>
                  </a:lnTo>
                  <a:lnTo>
                    <a:pt x="161861" y="74803"/>
                  </a:lnTo>
                  <a:lnTo>
                    <a:pt x="161264" y="75387"/>
                  </a:lnTo>
                  <a:lnTo>
                    <a:pt x="161099" y="75653"/>
                  </a:lnTo>
                  <a:lnTo>
                    <a:pt x="162179" y="77647"/>
                  </a:lnTo>
                  <a:lnTo>
                    <a:pt x="162420" y="77304"/>
                  </a:lnTo>
                  <a:lnTo>
                    <a:pt x="163398" y="76415"/>
                  </a:lnTo>
                  <a:lnTo>
                    <a:pt x="164884" y="74993"/>
                  </a:lnTo>
                  <a:lnTo>
                    <a:pt x="165277" y="74345"/>
                  </a:lnTo>
                  <a:lnTo>
                    <a:pt x="165201" y="73621"/>
                  </a:lnTo>
                  <a:lnTo>
                    <a:pt x="165900" y="74193"/>
                  </a:lnTo>
                  <a:lnTo>
                    <a:pt x="167081" y="74561"/>
                  </a:lnTo>
                  <a:lnTo>
                    <a:pt x="168846" y="73621"/>
                  </a:lnTo>
                  <a:lnTo>
                    <a:pt x="169418" y="72948"/>
                  </a:lnTo>
                  <a:lnTo>
                    <a:pt x="169468" y="72644"/>
                  </a:lnTo>
                  <a:lnTo>
                    <a:pt x="169583" y="70954"/>
                  </a:lnTo>
                  <a:close/>
                </a:path>
                <a:path w="208914" h="222250">
                  <a:moveTo>
                    <a:pt x="173240" y="199301"/>
                  </a:moveTo>
                  <a:lnTo>
                    <a:pt x="173126" y="198170"/>
                  </a:lnTo>
                  <a:lnTo>
                    <a:pt x="172339" y="197993"/>
                  </a:lnTo>
                  <a:lnTo>
                    <a:pt x="166928" y="196837"/>
                  </a:lnTo>
                  <a:lnTo>
                    <a:pt x="165582" y="197053"/>
                  </a:lnTo>
                  <a:lnTo>
                    <a:pt x="162267" y="198882"/>
                  </a:lnTo>
                  <a:lnTo>
                    <a:pt x="162382" y="200012"/>
                  </a:lnTo>
                  <a:lnTo>
                    <a:pt x="168579" y="201333"/>
                  </a:lnTo>
                  <a:lnTo>
                    <a:pt x="169926" y="201117"/>
                  </a:lnTo>
                  <a:lnTo>
                    <a:pt x="173240" y="199301"/>
                  </a:lnTo>
                  <a:close/>
                </a:path>
                <a:path w="208914" h="222250">
                  <a:moveTo>
                    <a:pt x="175323" y="77533"/>
                  </a:moveTo>
                  <a:lnTo>
                    <a:pt x="175120" y="77012"/>
                  </a:lnTo>
                  <a:lnTo>
                    <a:pt x="174904" y="76479"/>
                  </a:lnTo>
                  <a:lnTo>
                    <a:pt x="174345" y="76225"/>
                  </a:lnTo>
                  <a:lnTo>
                    <a:pt x="173824" y="76428"/>
                  </a:lnTo>
                  <a:lnTo>
                    <a:pt x="173329" y="76631"/>
                  </a:lnTo>
                  <a:lnTo>
                    <a:pt x="173062" y="77190"/>
                  </a:lnTo>
                  <a:lnTo>
                    <a:pt x="173266" y="77724"/>
                  </a:lnTo>
                  <a:lnTo>
                    <a:pt x="173469" y="78244"/>
                  </a:lnTo>
                  <a:lnTo>
                    <a:pt x="174040" y="78473"/>
                  </a:lnTo>
                  <a:lnTo>
                    <a:pt x="174536" y="78282"/>
                  </a:lnTo>
                  <a:lnTo>
                    <a:pt x="175056" y="78079"/>
                  </a:lnTo>
                  <a:lnTo>
                    <a:pt x="175323" y="77533"/>
                  </a:lnTo>
                  <a:close/>
                </a:path>
                <a:path w="208914" h="222250">
                  <a:moveTo>
                    <a:pt x="179717" y="194259"/>
                  </a:moveTo>
                  <a:lnTo>
                    <a:pt x="179501" y="193128"/>
                  </a:lnTo>
                  <a:lnTo>
                    <a:pt x="178714" y="193014"/>
                  </a:lnTo>
                  <a:lnTo>
                    <a:pt x="173253" y="192239"/>
                  </a:lnTo>
                  <a:lnTo>
                    <a:pt x="171907" y="192544"/>
                  </a:lnTo>
                  <a:lnTo>
                    <a:pt x="168719" y="194589"/>
                  </a:lnTo>
                  <a:lnTo>
                    <a:pt x="168922" y="195732"/>
                  </a:lnTo>
                  <a:lnTo>
                    <a:pt x="169735" y="195834"/>
                  </a:lnTo>
                  <a:lnTo>
                    <a:pt x="173901" y="196443"/>
                  </a:lnTo>
                  <a:lnTo>
                    <a:pt x="175196" y="196608"/>
                  </a:lnTo>
                  <a:lnTo>
                    <a:pt x="176530" y="196316"/>
                  </a:lnTo>
                  <a:lnTo>
                    <a:pt x="179717" y="194259"/>
                  </a:lnTo>
                  <a:close/>
                </a:path>
                <a:path w="208914" h="222250">
                  <a:moveTo>
                    <a:pt x="182295" y="34848"/>
                  </a:moveTo>
                  <a:lnTo>
                    <a:pt x="174764" y="33680"/>
                  </a:lnTo>
                  <a:lnTo>
                    <a:pt x="173621" y="26212"/>
                  </a:lnTo>
                  <a:lnTo>
                    <a:pt x="170180" y="33007"/>
                  </a:lnTo>
                  <a:lnTo>
                    <a:pt x="162712" y="31800"/>
                  </a:lnTo>
                  <a:lnTo>
                    <a:pt x="168109" y="37172"/>
                  </a:lnTo>
                  <a:lnTo>
                    <a:pt x="164655" y="43878"/>
                  </a:lnTo>
                  <a:lnTo>
                    <a:pt x="171437" y="40411"/>
                  </a:lnTo>
                  <a:lnTo>
                    <a:pt x="176758" y="45770"/>
                  </a:lnTo>
                  <a:lnTo>
                    <a:pt x="175552" y="38252"/>
                  </a:lnTo>
                  <a:lnTo>
                    <a:pt x="182295" y="34848"/>
                  </a:lnTo>
                  <a:close/>
                </a:path>
                <a:path w="208914" h="222250">
                  <a:moveTo>
                    <a:pt x="182308" y="173609"/>
                  </a:moveTo>
                  <a:lnTo>
                    <a:pt x="175526" y="170180"/>
                  </a:lnTo>
                  <a:lnTo>
                    <a:pt x="176745" y="162712"/>
                  </a:lnTo>
                  <a:lnTo>
                    <a:pt x="171361" y="168109"/>
                  </a:lnTo>
                  <a:lnTo>
                    <a:pt x="164630" y="164655"/>
                  </a:lnTo>
                  <a:lnTo>
                    <a:pt x="168109" y="171424"/>
                  </a:lnTo>
                  <a:lnTo>
                    <a:pt x="162750" y="176745"/>
                  </a:lnTo>
                  <a:lnTo>
                    <a:pt x="170268" y="175539"/>
                  </a:lnTo>
                  <a:lnTo>
                    <a:pt x="173672" y="182283"/>
                  </a:lnTo>
                  <a:lnTo>
                    <a:pt x="174840" y="174752"/>
                  </a:lnTo>
                  <a:lnTo>
                    <a:pt x="182308" y="173609"/>
                  </a:lnTo>
                  <a:close/>
                </a:path>
                <a:path w="208914" h="222250">
                  <a:moveTo>
                    <a:pt x="184734" y="104254"/>
                  </a:moveTo>
                  <a:lnTo>
                    <a:pt x="182943" y="95415"/>
                  </a:lnTo>
                  <a:lnTo>
                    <a:pt x="182943" y="104254"/>
                  </a:lnTo>
                  <a:lnTo>
                    <a:pt x="176745" y="134848"/>
                  </a:lnTo>
                  <a:lnTo>
                    <a:pt x="159867" y="159854"/>
                  </a:lnTo>
                  <a:lnTo>
                    <a:pt x="134861" y="176733"/>
                  </a:lnTo>
                  <a:lnTo>
                    <a:pt x="104267" y="182918"/>
                  </a:lnTo>
                  <a:lnTo>
                    <a:pt x="73672" y="176733"/>
                  </a:lnTo>
                  <a:lnTo>
                    <a:pt x="48653" y="159854"/>
                  </a:lnTo>
                  <a:lnTo>
                    <a:pt x="31775" y="134848"/>
                  </a:lnTo>
                  <a:lnTo>
                    <a:pt x="25590" y="104254"/>
                  </a:lnTo>
                  <a:lnTo>
                    <a:pt x="31775" y="73660"/>
                  </a:lnTo>
                  <a:lnTo>
                    <a:pt x="48653" y="48653"/>
                  </a:lnTo>
                  <a:lnTo>
                    <a:pt x="73672" y="31788"/>
                  </a:lnTo>
                  <a:lnTo>
                    <a:pt x="104267" y="25590"/>
                  </a:lnTo>
                  <a:lnTo>
                    <a:pt x="134861" y="31788"/>
                  </a:lnTo>
                  <a:lnTo>
                    <a:pt x="159867" y="48653"/>
                  </a:lnTo>
                  <a:lnTo>
                    <a:pt x="176745" y="73660"/>
                  </a:lnTo>
                  <a:lnTo>
                    <a:pt x="182943" y="104254"/>
                  </a:lnTo>
                  <a:lnTo>
                    <a:pt x="182943" y="95415"/>
                  </a:lnTo>
                  <a:lnTo>
                    <a:pt x="178396" y="72961"/>
                  </a:lnTo>
                  <a:lnTo>
                    <a:pt x="161137" y="47383"/>
                  </a:lnTo>
                  <a:lnTo>
                    <a:pt x="135559" y="30111"/>
                  </a:lnTo>
                  <a:lnTo>
                    <a:pt x="113233" y="25590"/>
                  </a:lnTo>
                  <a:lnTo>
                    <a:pt x="104267" y="23774"/>
                  </a:lnTo>
                  <a:lnTo>
                    <a:pt x="72974" y="30111"/>
                  </a:lnTo>
                  <a:lnTo>
                    <a:pt x="47383" y="47383"/>
                  </a:lnTo>
                  <a:lnTo>
                    <a:pt x="30124" y="72961"/>
                  </a:lnTo>
                  <a:lnTo>
                    <a:pt x="23799" y="104254"/>
                  </a:lnTo>
                  <a:lnTo>
                    <a:pt x="30124" y="135547"/>
                  </a:lnTo>
                  <a:lnTo>
                    <a:pt x="47383" y="161137"/>
                  </a:lnTo>
                  <a:lnTo>
                    <a:pt x="72974" y="178396"/>
                  </a:lnTo>
                  <a:lnTo>
                    <a:pt x="104267" y="184721"/>
                  </a:lnTo>
                  <a:lnTo>
                    <a:pt x="113169" y="182918"/>
                  </a:lnTo>
                  <a:lnTo>
                    <a:pt x="135559" y="178396"/>
                  </a:lnTo>
                  <a:lnTo>
                    <a:pt x="161137" y="161137"/>
                  </a:lnTo>
                  <a:lnTo>
                    <a:pt x="178396" y="135547"/>
                  </a:lnTo>
                  <a:lnTo>
                    <a:pt x="184734" y="104254"/>
                  </a:lnTo>
                  <a:close/>
                </a:path>
                <a:path w="208914" h="222250">
                  <a:moveTo>
                    <a:pt x="185813" y="188772"/>
                  </a:moveTo>
                  <a:lnTo>
                    <a:pt x="185521" y="187655"/>
                  </a:lnTo>
                  <a:lnTo>
                    <a:pt x="184721" y="187604"/>
                  </a:lnTo>
                  <a:lnTo>
                    <a:pt x="180530" y="187325"/>
                  </a:lnTo>
                  <a:lnTo>
                    <a:pt x="179209" y="187210"/>
                  </a:lnTo>
                  <a:lnTo>
                    <a:pt x="177901" y="187629"/>
                  </a:lnTo>
                  <a:lnTo>
                    <a:pt x="175526" y="189382"/>
                  </a:lnTo>
                  <a:lnTo>
                    <a:pt x="174879" y="189890"/>
                  </a:lnTo>
                  <a:lnTo>
                    <a:pt x="175145" y="190995"/>
                  </a:lnTo>
                  <a:lnTo>
                    <a:pt x="181457" y="191439"/>
                  </a:lnTo>
                  <a:lnTo>
                    <a:pt x="182765" y="191033"/>
                  </a:lnTo>
                  <a:lnTo>
                    <a:pt x="183857" y="190233"/>
                  </a:lnTo>
                  <a:lnTo>
                    <a:pt x="185140" y="189255"/>
                  </a:lnTo>
                  <a:lnTo>
                    <a:pt x="185813" y="188772"/>
                  </a:lnTo>
                  <a:close/>
                </a:path>
                <a:path w="208914" h="222250">
                  <a:moveTo>
                    <a:pt x="202907" y="138468"/>
                  </a:moveTo>
                  <a:lnTo>
                    <a:pt x="195313" y="137883"/>
                  </a:lnTo>
                  <a:lnTo>
                    <a:pt x="193573" y="130530"/>
                  </a:lnTo>
                  <a:lnTo>
                    <a:pt x="190690" y="137579"/>
                  </a:lnTo>
                  <a:lnTo>
                    <a:pt x="183146" y="136944"/>
                  </a:lnTo>
                  <a:lnTo>
                    <a:pt x="188963" y="141871"/>
                  </a:lnTo>
                  <a:lnTo>
                    <a:pt x="186042" y="148844"/>
                  </a:lnTo>
                  <a:lnTo>
                    <a:pt x="192519" y="144856"/>
                  </a:lnTo>
                  <a:lnTo>
                    <a:pt x="198247" y="149783"/>
                  </a:lnTo>
                  <a:lnTo>
                    <a:pt x="196443" y="142392"/>
                  </a:lnTo>
                  <a:lnTo>
                    <a:pt x="202907" y="138468"/>
                  </a:lnTo>
                  <a:close/>
                </a:path>
                <a:path w="208914" h="222250">
                  <a:moveTo>
                    <a:pt x="202920" y="70002"/>
                  </a:moveTo>
                  <a:lnTo>
                    <a:pt x="196418" y="66027"/>
                  </a:lnTo>
                  <a:lnTo>
                    <a:pt x="198208" y="58686"/>
                  </a:lnTo>
                  <a:lnTo>
                    <a:pt x="192430" y="63652"/>
                  </a:lnTo>
                  <a:lnTo>
                    <a:pt x="186004" y="59677"/>
                  </a:lnTo>
                  <a:lnTo>
                    <a:pt x="188950" y="66700"/>
                  </a:lnTo>
                  <a:lnTo>
                    <a:pt x="183172" y="71577"/>
                  </a:lnTo>
                  <a:lnTo>
                    <a:pt x="190754" y="70967"/>
                  </a:lnTo>
                  <a:lnTo>
                    <a:pt x="193624" y="77965"/>
                  </a:lnTo>
                  <a:lnTo>
                    <a:pt x="195376" y="70548"/>
                  </a:lnTo>
                  <a:lnTo>
                    <a:pt x="202920" y="70002"/>
                  </a:lnTo>
                  <a:close/>
                </a:path>
                <a:path w="208914" h="222250">
                  <a:moveTo>
                    <a:pt x="208521" y="110363"/>
                  </a:moveTo>
                  <a:lnTo>
                    <a:pt x="204025" y="104203"/>
                  </a:lnTo>
                  <a:lnTo>
                    <a:pt x="208495" y="98107"/>
                  </a:lnTo>
                  <a:lnTo>
                    <a:pt x="201256" y="100469"/>
                  </a:lnTo>
                  <a:lnTo>
                    <a:pt x="196837" y="94348"/>
                  </a:lnTo>
                  <a:lnTo>
                    <a:pt x="196862" y="101968"/>
                  </a:lnTo>
                  <a:lnTo>
                    <a:pt x="189661" y="104267"/>
                  </a:lnTo>
                  <a:lnTo>
                    <a:pt x="196913" y="106603"/>
                  </a:lnTo>
                  <a:lnTo>
                    <a:pt x="196875" y="114160"/>
                  </a:lnTo>
                  <a:lnTo>
                    <a:pt x="201345" y="107988"/>
                  </a:lnTo>
                  <a:lnTo>
                    <a:pt x="208521" y="110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5980" y="6989521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5" h="121284">
                  <a:moveTo>
                    <a:pt x="609" y="54889"/>
                  </a:moveTo>
                  <a:lnTo>
                    <a:pt x="469" y="54889"/>
                  </a:lnTo>
                  <a:lnTo>
                    <a:pt x="330" y="55143"/>
                  </a:lnTo>
                  <a:lnTo>
                    <a:pt x="609" y="54889"/>
                  </a:lnTo>
                  <a:close/>
                </a:path>
                <a:path w="121285" h="121284">
                  <a:moveTo>
                    <a:pt x="990" y="62636"/>
                  </a:moveTo>
                  <a:lnTo>
                    <a:pt x="825" y="62763"/>
                  </a:lnTo>
                  <a:lnTo>
                    <a:pt x="698" y="62890"/>
                  </a:lnTo>
                  <a:lnTo>
                    <a:pt x="914" y="62890"/>
                  </a:lnTo>
                  <a:lnTo>
                    <a:pt x="990" y="62636"/>
                  </a:lnTo>
                  <a:close/>
                </a:path>
                <a:path w="121285" h="121284">
                  <a:moveTo>
                    <a:pt x="1181" y="62001"/>
                  </a:moveTo>
                  <a:lnTo>
                    <a:pt x="495" y="61747"/>
                  </a:lnTo>
                  <a:lnTo>
                    <a:pt x="1155" y="62064"/>
                  </a:lnTo>
                  <a:close/>
                </a:path>
                <a:path w="121285" h="121284">
                  <a:moveTo>
                    <a:pt x="2616" y="65811"/>
                  </a:moveTo>
                  <a:lnTo>
                    <a:pt x="2159" y="65557"/>
                  </a:lnTo>
                  <a:lnTo>
                    <a:pt x="2273" y="64922"/>
                  </a:lnTo>
                  <a:lnTo>
                    <a:pt x="1524" y="64922"/>
                  </a:lnTo>
                  <a:lnTo>
                    <a:pt x="1524" y="64414"/>
                  </a:lnTo>
                  <a:lnTo>
                    <a:pt x="711" y="64414"/>
                  </a:lnTo>
                  <a:lnTo>
                    <a:pt x="939" y="64541"/>
                  </a:lnTo>
                  <a:lnTo>
                    <a:pt x="939" y="65176"/>
                  </a:lnTo>
                  <a:lnTo>
                    <a:pt x="1104" y="65176"/>
                  </a:lnTo>
                  <a:lnTo>
                    <a:pt x="1219" y="65303"/>
                  </a:lnTo>
                  <a:lnTo>
                    <a:pt x="1320" y="65430"/>
                  </a:lnTo>
                  <a:lnTo>
                    <a:pt x="1511" y="65557"/>
                  </a:lnTo>
                  <a:lnTo>
                    <a:pt x="2616" y="65811"/>
                  </a:lnTo>
                  <a:close/>
                </a:path>
                <a:path w="121285" h="121284">
                  <a:moveTo>
                    <a:pt x="2857" y="63906"/>
                  </a:moveTo>
                  <a:lnTo>
                    <a:pt x="2755" y="63779"/>
                  </a:lnTo>
                  <a:lnTo>
                    <a:pt x="2527" y="63398"/>
                  </a:lnTo>
                  <a:lnTo>
                    <a:pt x="2222" y="63271"/>
                  </a:lnTo>
                  <a:lnTo>
                    <a:pt x="1778" y="63017"/>
                  </a:lnTo>
                  <a:lnTo>
                    <a:pt x="2082" y="63017"/>
                  </a:lnTo>
                  <a:lnTo>
                    <a:pt x="1993" y="62763"/>
                  </a:lnTo>
                  <a:lnTo>
                    <a:pt x="1905" y="62509"/>
                  </a:lnTo>
                  <a:lnTo>
                    <a:pt x="1866" y="62382"/>
                  </a:lnTo>
                  <a:lnTo>
                    <a:pt x="1320" y="62128"/>
                  </a:lnTo>
                  <a:lnTo>
                    <a:pt x="1244" y="63398"/>
                  </a:lnTo>
                  <a:lnTo>
                    <a:pt x="1854" y="63779"/>
                  </a:lnTo>
                  <a:lnTo>
                    <a:pt x="2146" y="63906"/>
                  </a:lnTo>
                  <a:lnTo>
                    <a:pt x="2857" y="63906"/>
                  </a:lnTo>
                  <a:close/>
                </a:path>
                <a:path w="121285" h="121284">
                  <a:moveTo>
                    <a:pt x="3594" y="45542"/>
                  </a:moveTo>
                  <a:lnTo>
                    <a:pt x="3327" y="45377"/>
                  </a:lnTo>
                  <a:lnTo>
                    <a:pt x="2882" y="45377"/>
                  </a:lnTo>
                  <a:lnTo>
                    <a:pt x="2743" y="45542"/>
                  </a:lnTo>
                  <a:lnTo>
                    <a:pt x="3594" y="45542"/>
                  </a:lnTo>
                  <a:close/>
                </a:path>
                <a:path w="121285" h="121284">
                  <a:moveTo>
                    <a:pt x="4419" y="50342"/>
                  </a:moveTo>
                  <a:lnTo>
                    <a:pt x="2616" y="50342"/>
                  </a:lnTo>
                  <a:lnTo>
                    <a:pt x="2082" y="50342"/>
                  </a:lnTo>
                  <a:lnTo>
                    <a:pt x="1993" y="51460"/>
                  </a:lnTo>
                  <a:lnTo>
                    <a:pt x="2247" y="51219"/>
                  </a:lnTo>
                  <a:lnTo>
                    <a:pt x="1955" y="51904"/>
                  </a:lnTo>
                  <a:lnTo>
                    <a:pt x="1841" y="52463"/>
                  </a:lnTo>
                  <a:lnTo>
                    <a:pt x="1536" y="52908"/>
                  </a:lnTo>
                  <a:lnTo>
                    <a:pt x="2146" y="52908"/>
                  </a:lnTo>
                  <a:lnTo>
                    <a:pt x="3086" y="51219"/>
                  </a:lnTo>
                  <a:lnTo>
                    <a:pt x="4152" y="50761"/>
                  </a:lnTo>
                  <a:lnTo>
                    <a:pt x="4419" y="50342"/>
                  </a:lnTo>
                  <a:close/>
                </a:path>
                <a:path w="121285" h="121284">
                  <a:moveTo>
                    <a:pt x="10693" y="48387"/>
                  </a:moveTo>
                  <a:lnTo>
                    <a:pt x="10502" y="48501"/>
                  </a:lnTo>
                  <a:lnTo>
                    <a:pt x="10642" y="48501"/>
                  </a:lnTo>
                  <a:close/>
                </a:path>
                <a:path w="121285" h="121284">
                  <a:moveTo>
                    <a:pt x="13423" y="45542"/>
                  </a:moveTo>
                  <a:lnTo>
                    <a:pt x="13157" y="45377"/>
                  </a:lnTo>
                  <a:lnTo>
                    <a:pt x="12839" y="45377"/>
                  </a:lnTo>
                  <a:lnTo>
                    <a:pt x="12395" y="44780"/>
                  </a:lnTo>
                  <a:lnTo>
                    <a:pt x="12611" y="44780"/>
                  </a:lnTo>
                  <a:lnTo>
                    <a:pt x="12268" y="44399"/>
                  </a:lnTo>
                  <a:lnTo>
                    <a:pt x="12141" y="44259"/>
                  </a:lnTo>
                  <a:lnTo>
                    <a:pt x="11950" y="43916"/>
                  </a:lnTo>
                  <a:lnTo>
                    <a:pt x="11798" y="43916"/>
                  </a:lnTo>
                  <a:lnTo>
                    <a:pt x="12128" y="43459"/>
                  </a:lnTo>
                  <a:lnTo>
                    <a:pt x="12230" y="43319"/>
                  </a:lnTo>
                  <a:lnTo>
                    <a:pt x="12103" y="42468"/>
                  </a:lnTo>
                  <a:lnTo>
                    <a:pt x="11709" y="42151"/>
                  </a:lnTo>
                  <a:lnTo>
                    <a:pt x="11734" y="41871"/>
                  </a:lnTo>
                  <a:lnTo>
                    <a:pt x="11785" y="41719"/>
                  </a:lnTo>
                  <a:lnTo>
                    <a:pt x="11874" y="41490"/>
                  </a:lnTo>
                  <a:lnTo>
                    <a:pt x="11595" y="41490"/>
                  </a:lnTo>
                  <a:lnTo>
                    <a:pt x="11595" y="44196"/>
                  </a:lnTo>
                  <a:lnTo>
                    <a:pt x="11595" y="41490"/>
                  </a:lnTo>
                  <a:lnTo>
                    <a:pt x="10591" y="41490"/>
                  </a:lnTo>
                  <a:lnTo>
                    <a:pt x="9931" y="41719"/>
                  </a:lnTo>
                  <a:lnTo>
                    <a:pt x="9309" y="41871"/>
                  </a:lnTo>
                  <a:lnTo>
                    <a:pt x="8902" y="42100"/>
                  </a:lnTo>
                  <a:lnTo>
                    <a:pt x="8801" y="41871"/>
                  </a:lnTo>
                  <a:lnTo>
                    <a:pt x="8724" y="41719"/>
                  </a:lnTo>
                  <a:lnTo>
                    <a:pt x="8623" y="41490"/>
                  </a:lnTo>
                  <a:lnTo>
                    <a:pt x="7683" y="41490"/>
                  </a:lnTo>
                  <a:lnTo>
                    <a:pt x="7797" y="40843"/>
                  </a:lnTo>
                  <a:lnTo>
                    <a:pt x="7658" y="40843"/>
                  </a:lnTo>
                  <a:lnTo>
                    <a:pt x="8178" y="40487"/>
                  </a:lnTo>
                  <a:lnTo>
                    <a:pt x="7454" y="40157"/>
                  </a:lnTo>
                  <a:lnTo>
                    <a:pt x="7175" y="40157"/>
                  </a:lnTo>
                  <a:lnTo>
                    <a:pt x="6489" y="40487"/>
                  </a:lnTo>
                  <a:lnTo>
                    <a:pt x="6337" y="40487"/>
                  </a:lnTo>
                  <a:lnTo>
                    <a:pt x="6184" y="40843"/>
                  </a:lnTo>
                  <a:lnTo>
                    <a:pt x="4648" y="41033"/>
                  </a:lnTo>
                  <a:lnTo>
                    <a:pt x="4432" y="41490"/>
                  </a:lnTo>
                  <a:lnTo>
                    <a:pt x="4559" y="41490"/>
                  </a:lnTo>
                  <a:lnTo>
                    <a:pt x="4610" y="41719"/>
                  </a:lnTo>
                  <a:lnTo>
                    <a:pt x="4711" y="42151"/>
                  </a:lnTo>
                  <a:lnTo>
                    <a:pt x="4495" y="42151"/>
                  </a:lnTo>
                  <a:lnTo>
                    <a:pt x="3987" y="41719"/>
                  </a:lnTo>
                  <a:lnTo>
                    <a:pt x="3987" y="44196"/>
                  </a:lnTo>
                  <a:lnTo>
                    <a:pt x="4445" y="43916"/>
                  </a:lnTo>
                  <a:lnTo>
                    <a:pt x="4533" y="44551"/>
                  </a:lnTo>
                  <a:lnTo>
                    <a:pt x="5194" y="44551"/>
                  </a:lnTo>
                  <a:lnTo>
                    <a:pt x="4775" y="44780"/>
                  </a:lnTo>
                  <a:lnTo>
                    <a:pt x="3594" y="45542"/>
                  </a:lnTo>
                  <a:lnTo>
                    <a:pt x="13423" y="45542"/>
                  </a:lnTo>
                  <a:close/>
                </a:path>
                <a:path w="121285" h="121284">
                  <a:moveTo>
                    <a:pt x="16421" y="46532"/>
                  </a:moveTo>
                  <a:lnTo>
                    <a:pt x="16281" y="46266"/>
                  </a:lnTo>
                  <a:lnTo>
                    <a:pt x="15252" y="46266"/>
                  </a:lnTo>
                  <a:lnTo>
                    <a:pt x="14909" y="46113"/>
                  </a:lnTo>
                  <a:lnTo>
                    <a:pt x="14909" y="47091"/>
                  </a:lnTo>
                  <a:lnTo>
                    <a:pt x="14147" y="47396"/>
                  </a:lnTo>
                  <a:lnTo>
                    <a:pt x="14287" y="47091"/>
                  </a:lnTo>
                  <a:lnTo>
                    <a:pt x="14909" y="47091"/>
                  </a:lnTo>
                  <a:lnTo>
                    <a:pt x="14909" y="46113"/>
                  </a:lnTo>
                  <a:lnTo>
                    <a:pt x="14452" y="45910"/>
                  </a:lnTo>
                  <a:lnTo>
                    <a:pt x="14160" y="45910"/>
                  </a:lnTo>
                  <a:lnTo>
                    <a:pt x="14160" y="47091"/>
                  </a:lnTo>
                  <a:lnTo>
                    <a:pt x="13982" y="47256"/>
                  </a:lnTo>
                  <a:lnTo>
                    <a:pt x="13792" y="47091"/>
                  </a:lnTo>
                  <a:lnTo>
                    <a:pt x="14160" y="47091"/>
                  </a:lnTo>
                  <a:lnTo>
                    <a:pt x="14160" y="45910"/>
                  </a:lnTo>
                  <a:lnTo>
                    <a:pt x="12776" y="45910"/>
                  </a:lnTo>
                  <a:lnTo>
                    <a:pt x="12776" y="47091"/>
                  </a:lnTo>
                  <a:lnTo>
                    <a:pt x="12115" y="47498"/>
                  </a:lnTo>
                  <a:lnTo>
                    <a:pt x="10566" y="47091"/>
                  </a:lnTo>
                  <a:lnTo>
                    <a:pt x="12776" y="47091"/>
                  </a:lnTo>
                  <a:lnTo>
                    <a:pt x="12776" y="45910"/>
                  </a:lnTo>
                  <a:lnTo>
                    <a:pt x="2489" y="45910"/>
                  </a:lnTo>
                  <a:lnTo>
                    <a:pt x="2743" y="45542"/>
                  </a:lnTo>
                  <a:lnTo>
                    <a:pt x="2451" y="45910"/>
                  </a:lnTo>
                  <a:lnTo>
                    <a:pt x="2616" y="46266"/>
                  </a:lnTo>
                  <a:lnTo>
                    <a:pt x="2921" y="47091"/>
                  </a:lnTo>
                  <a:lnTo>
                    <a:pt x="3670" y="47091"/>
                  </a:lnTo>
                  <a:lnTo>
                    <a:pt x="1778" y="48107"/>
                  </a:lnTo>
                  <a:lnTo>
                    <a:pt x="1104" y="48107"/>
                  </a:lnTo>
                  <a:lnTo>
                    <a:pt x="1206" y="48501"/>
                  </a:lnTo>
                  <a:lnTo>
                    <a:pt x="1308" y="48882"/>
                  </a:lnTo>
                  <a:lnTo>
                    <a:pt x="1435" y="49339"/>
                  </a:lnTo>
                  <a:lnTo>
                    <a:pt x="2578" y="49631"/>
                  </a:lnTo>
                  <a:lnTo>
                    <a:pt x="3416" y="48882"/>
                  </a:lnTo>
                  <a:lnTo>
                    <a:pt x="3187" y="48882"/>
                  </a:lnTo>
                  <a:lnTo>
                    <a:pt x="4978" y="48501"/>
                  </a:lnTo>
                  <a:lnTo>
                    <a:pt x="4864" y="50165"/>
                  </a:lnTo>
                  <a:lnTo>
                    <a:pt x="11328" y="49631"/>
                  </a:lnTo>
                  <a:lnTo>
                    <a:pt x="7721" y="49631"/>
                  </a:lnTo>
                  <a:lnTo>
                    <a:pt x="8064" y="48882"/>
                  </a:lnTo>
                  <a:lnTo>
                    <a:pt x="7658" y="48882"/>
                  </a:lnTo>
                  <a:lnTo>
                    <a:pt x="7950" y="48501"/>
                  </a:lnTo>
                  <a:lnTo>
                    <a:pt x="9017" y="47091"/>
                  </a:lnTo>
                  <a:lnTo>
                    <a:pt x="10096" y="47091"/>
                  </a:lnTo>
                  <a:lnTo>
                    <a:pt x="10972" y="48107"/>
                  </a:lnTo>
                  <a:lnTo>
                    <a:pt x="11125" y="48107"/>
                  </a:lnTo>
                  <a:lnTo>
                    <a:pt x="15684" y="48107"/>
                  </a:lnTo>
                  <a:lnTo>
                    <a:pt x="15608" y="48501"/>
                  </a:lnTo>
                  <a:lnTo>
                    <a:pt x="15913" y="48107"/>
                  </a:lnTo>
                  <a:lnTo>
                    <a:pt x="16167" y="48107"/>
                  </a:lnTo>
                  <a:lnTo>
                    <a:pt x="16306" y="47485"/>
                  </a:lnTo>
                  <a:lnTo>
                    <a:pt x="16395" y="47091"/>
                  </a:lnTo>
                  <a:lnTo>
                    <a:pt x="16421" y="46532"/>
                  </a:lnTo>
                  <a:close/>
                </a:path>
                <a:path w="121285" h="121284">
                  <a:moveTo>
                    <a:pt x="17805" y="53492"/>
                  </a:moveTo>
                  <a:lnTo>
                    <a:pt x="14998" y="52476"/>
                  </a:lnTo>
                  <a:lnTo>
                    <a:pt x="10325" y="52476"/>
                  </a:lnTo>
                  <a:lnTo>
                    <a:pt x="11341" y="52222"/>
                  </a:lnTo>
                  <a:lnTo>
                    <a:pt x="10883" y="51968"/>
                  </a:lnTo>
                  <a:lnTo>
                    <a:pt x="10426" y="51714"/>
                  </a:lnTo>
                  <a:lnTo>
                    <a:pt x="10922" y="51714"/>
                  </a:lnTo>
                  <a:lnTo>
                    <a:pt x="10883" y="51206"/>
                  </a:lnTo>
                  <a:lnTo>
                    <a:pt x="9994" y="51206"/>
                  </a:lnTo>
                  <a:lnTo>
                    <a:pt x="9029" y="51460"/>
                  </a:lnTo>
                  <a:lnTo>
                    <a:pt x="9537" y="51460"/>
                  </a:lnTo>
                  <a:lnTo>
                    <a:pt x="10236" y="51968"/>
                  </a:lnTo>
                  <a:lnTo>
                    <a:pt x="9194" y="51968"/>
                  </a:lnTo>
                  <a:lnTo>
                    <a:pt x="8572" y="51714"/>
                  </a:lnTo>
                  <a:lnTo>
                    <a:pt x="8839" y="51714"/>
                  </a:lnTo>
                  <a:lnTo>
                    <a:pt x="6515" y="51206"/>
                  </a:lnTo>
                  <a:lnTo>
                    <a:pt x="4229" y="51460"/>
                  </a:lnTo>
                  <a:lnTo>
                    <a:pt x="4533" y="51714"/>
                  </a:lnTo>
                  <a:lnTo>
                    <a:pt x="4000" y="51714"/>
                  </a:lnTo>
                  <a:lnTo>
                    <a:pt x="3225" y="51968"/>
                  </a:lnTo>
                  <a:lnTo>
                    <a:pt x="3581" y="52222"/>
                  </a:lnTo>
                  <a:lnTo>
                    <a:pt x="3238" y="52222"/>
                  </a:lnTo>
                  <a:lnTo>
                    <a:pt x="2552" y="52730"/>
                  </a:lnTo>
                  <a:lnTo>
                    <a:pt x="2743" y="52730"/>
                  </a:lnTo>
                  <a:lnTo>
                    <a:pt x="2578" y="52984"/>
                  </a:lnTo>
                  <a:lnTo>
                    <a:pt x="2489" y="53111"/>
                  </a:lnTo>
                  <a:lnTo>
                    <a:pt x="2184" y="53492"/>
                  </a:lnTo>
                  <a:lnTo>
                    <a:pt x="17805" y="53492"/>
                  </a:lnTo>
                  <a:close/>
                </a:path>
                <a:path w="121285" h="121284">
                  <a:moveTo>
                    <a:pt x="19037" y="47396"/>
                  </a:moveTo>
                  <a:lnTo>
                    <a:pt x="17767" y="46888"/>
                  </a:lnTo>
                  <a:lnTo>
                    <a:pt x="17195" y="46888"/>
                  </a:lnTo>
                  <a:lnTo>
                    <a:pt x="16789" y="47142"/>
                  </a:lnTo>
                  <a:lnTo>
                    <a:pt x="16713" y="47396"/>
                  </a:lnTo>
                  <a:lnTo>
                    <a:pt x="19037" y="47396"/>
                  </a:lnTo>
                  <a:close/>
                </a:path>
                <a:path w="121285" h="121284">
                  <a:moveTo>
                    <a:pt x="27051" y="74193"/>
                  </a:moveTo>
                  <a:lnTo>
                    <a:pt x="14935" y="74193"/>
                  </a:lnTo>
                  <a:lnTo>
                    <a:pt x="12065" y="75717"/>
                  </a:lnTo>
                  <a:lnTo>
                    <a:pt x="11976" y="75971"/>
                  </a:lnTo>
                  <a:lnTo>
                    <a:pt x="11874" y="76225"/>
                  </a:lnTo>
                  <a:lnTo>
                    <a:pt x="13360" y="76225"/>
                  </a:lnTo>
                  <a:lnTo>
                    <a:pt x="13665" y="76098"/>
                  </a:lnTo>
                  <a:lnTo>
                    <a:pt x="13436" y="75971"/>
                  </a:lnTo>
                  <a:lnTo>
                    <a:pt x="14147" y="75463"/>
                  </a:lnTo>
                  <a:lnTo>
                    <a:pt x="14122" y="77749"/>
                  </a:lnTo>
                  <a:lnTo>
                    <a:pt x="13995" y="78892"/>
                  </a:lnTo>
                  <a:lnTo>
                    <a:pt x="15024" y="79400"/>
                  </a:lnTo>
                  <a:lnTo>
                    <a:pt x="15836" y="79527"/>
                  </a:lnTo>
                  <a:lnTo>
                    <a:pt x="17437" y="79527"/>
                  </a:lnTo>
                  <a:lnTo>
                    <a:pt x="16878" y="79654"/>
                  </a:lnTo>
                  <a:lnTo>
                    <a:pt x="18059" y="80543"/>
                  </a:lnTo>
                  <a:lnTo>
                    <a:pt x="18008" y="79654"/>
                  </a:lnTo>
                  <a:lnTo>
                    <a:pt x="18719" y="79654"/>
                  </a:lnTo>
                  <a:lnTo>
                    <a:pt x="18224" y="80289"/>
                  </a:lnTo>
                  <a:lnTo>
                    <a:pt x="18999" y="79654"/>
                  </a:lnTo>
                  <a:lnTo>
                    <a:pt x="21640" y="77495"/>
                  </a:lnTo>
                  <a:lnTo>
                    <a:pt x="20980" y="78892"/>
                  </a:lnTo>
                  <a:lnTo>
                    <a:pt x="20929" y="79019"/>
                  </a:lnTo>
                  <a:lnTo>
                    <a:pt x="20802" y="79273"/>
                  </a:lnTo>
                  <a:lnTo>
                    <a:pt x="21717" y="79400"/>
                  </a:lnTo>
                  <a:lnTo>
                    <a:pt x="21793" y="77495"/>
                  </a:lnTo>
                  <a:lnTo>
                    <a:pt x="21907" y="76606"/>
                  </a:lnTo>
                  <a:lnTo>
                    <a:pt x="21983" y="76479"/>
                  </a:lnTo>
                  <a:lnTo>
                    <a:pt x="22072" y="76352"/>
                  </a:lnTo>
                  <a:lnTo>
                    <a:pt x="22148" y="76225"/>
                  </a:lnTo>
                  <a:lnTo>
                    <a:pt x="22225" y="76098"/>
                  </a:lnTo>
                  <a:lnTo>
                    <a:pt x="23037" y="75463"/>
                  </a:lnTo>
                  <a:lnTo>
                    <a:pt x="22898" y="75717"/>
                  </a:lnTo>
                  <a:lnTo>
                    <a:pt x="23901" y="76479"/>
                  </a:lnTo>
                  <a:lnTo>
                    <a:pt x="23977" y="76352"/>
                  </a:lnTo>
                  <a:lnTo>
                    <a:pt x="24053" y="76225"/>
                  </a:lnTo>
                  <a:lnTo>
                    <a:pt x="24130" y="76098"/>
                  </a:lnTo>
                  <a:lnTo>
                    <a:pt x="24396" y="76098"/>
                  </a:lnTo>
                  <a:lnTo>
                    <a:pt x="25285" y="75463"/>
                  </a:lnTo>
                  <a:lnTo>
                    <a:pt x="27051" y="74193"/>
                  </a:lnTo>
                  <a:close/>
                </a:path>
                <a:path w="121285" h="121284">
                  <a:moveTo>
                    <a:pt x="28816" y="72923"/>
                  </a:moveTo>
                  <a:lnTo>
                    <a:pt x="17335" y="72923"/>
                  </a:lnTo>
                  <a:lnTo>
                    <a:pt x="15176" y="74066"/>
                  </a:lnTo>
                  <a:lnTo>
                    <a:pt x="27228" y="74066"/>
                  </a:lnTo>
                  <a:lnTo>
                    <a:pt x="28816" y="72923"/>
                  </a:lnTo>
                  <a:close/>
                </a:path>
                <a:path w="121285" h="121284">
                  <a:moveTo>
                    <a:pt x="29349" y="72542"/>
                  </a:moveTo>
                  <a:lnTo>
                    <a:pt x="18046" y="72542"/>
                  </a:lnTo>
                  <a:lnTo>
                    <a:pt x="17576" y="72796"/>
                  </a:lnTo>
                  <a:lnTo>
                    <a:pt x="28994" y="72796"/>
                  </a:lnTo>
                  <a:lnTo>
                    <a:pt x="29349" y="72542"/>
                  </a:lnTo>
                  <a:close/>
                </a:path>
                <a:path w="121285" h="121284">
                  <a:moveTo>
                    <a:pt x="30226" y="71907"/>
                  </a:moveTo>
                  <a:lnTo>
                    <a:pt x="19253" y="71907"/>
                  </a:lnTo>
                  <a:lnTo>
                    <a:pt x="18288" y="72415"/>
                  </a:lnTo>
                  <a:lnTo>
                    <a:pt x="29514" y="72415"/>
                  </a:lnTo>
                  <a:lnTo>
                    <a:pt x="30226" y="71907"/>
                  </a:lnTo>
                  <a:close/>
                </a:path>
                <a:path w="121285" h="121284">
                  <a:moveTo>
                    <a:pt x="30441" y="72796"/>
                  </a:moveTo>
                  <a:lnTo>
                    <a:pt x="28994" y="72796"/>
                  </a:lnTo>
                  <a:lnTo>
                    <a:pt x="28816" y="72923"/>
                  </a:lnTo>
                  <a:lnTo>
                    <a:pt x="30314" y="72923"/>
                  </a:lnTo>
                  <a:lnTo>
                    <a:pt x="30441" y="72796"/>
                  </a:lnTo>
                  <a:close/>
                </a:path>
                <a:path w="121285" h="121284">
                  <a:moveTo>
                    <a:pt x="30848" y="72415"/>
                  </a:moveTo>
                  <a:lnTo>
                    <a:pt x="29514" y="72415"/>
                  </a:lnTo>
                  <a:lnTo>
                    <a:pt x="29349" y="72542"/>
                  </a:lnTo>
                  <a:lnTo>
                    <a:pt x="30721" y="72542"/>
                  </a:lnTo>
                  <a:lnTo>
                    <a:pt x="30848" y="72415"/>
                  </a:lnTo>
                  <a:close/>
                </a:path>
                <a:path w="121285" h="121284">
                  <a:moveTo>
                    <a:pt x="31521" y="71780"/>
                  </a:moveTo>
                  <a:lnTo>
                    <a:pt x="30403" y="71780"/>
                  </a:lnTo>
                  <a:lnTo>
                    <a:pt x="30226" y="71907"/>
                  </a:lnTo>
                  <a:lnTo>
                    <a:pt x="31381" y="71907"/>
                  </a:lnTo>
                  <a:lnTo>
                    <a:pt x="31521" y="71780"/>
                  </a:lnTo>
                  <a:close/>
                </a:path>
                <a:path w="121285" h="121284">
                  <a:moveTo>
                    <a:pt x="37299" y="72415"/>
                  </a:moveTo>
                  <a:lnTo>
                    <a:pt x="36868" y="72415"/>
                  </a:lnTo>
                  <a:lnTo>
                    <a:pt x="36753" y="72542"/>
                  </a:lnTo>
                  <a:lnTo>
                    <a:pt x="37223" y="72542"/>
                  </a:lnTo>
                  <a:lnTo>
                    <a:pt x="37299" y="72415"/>
                  </a:lnTo>
                  <a:close/>
                </a:path>
                <a:path w="121285" h="121284">
                  <a:moveTo>
                    <a:pt x="39154" y="64795"/>
                  </a:moveTo>
                  <a:lnTo>
                    <a:pt x="34467" y="64795"/>
                  </a:lnTo>
                  <a:lnTo>
                    <a:pt x="34467" y="64922"/>
                  </a:lnTo>
                  <a:lnTo>
                    <a:pt x="39154" y="64922"/>
                  </a:lnTo>
                  <a:lnTo>
                    <a:pt x="39154" y="64795"/>
                  </a:lnTo>
                  <a:close/>
                </a:path>
                <a:path w="121285" h="121284">
                  <a:moveTo>
                    <a:pt x="46316" y="77495"/>
                  </a:moveTo>
                  <a:lnTo>
                    <a:pt x="46126" y="77495"/>
                  </a:lnTo>
                  <a:lnTo>
                    <a:pt x="46189" y="77749"/>
                  </a:lnTo>
                  <a:lnTo>
                    <a:pt x="46316" y="77495"/>
                  </a:lnTo>
                  <a:close/>
                </a:path>
                <a:path w="121285" h="121284">
                  <a:moveTo>
                    <a:pt x="47548" y="77495"/>
                  </a:moveTo>
                  <a:lnTo>
                    <a:pt x="47510" y="77241"/>
                  </a:lnTo>
                  <a:lnTo>
                    <a:pt x="46355" y="77241"/>
                  </a:lnTo>
                  <a:lnTo>
                    <a:pt x="46316" y="77495"/>
                  </a:lnTo>
                  <a:lnTo>
                    <a:pt x="47548" y="77495"/>
                  </a:lnTo>
                  <a:close/>
                </a:path>
                <a:path w="121285" h="121284">
                  <a:moveTo>
                    <a:pt x="48882" y="77495"/>
                  </a:moveTo>
                  <a:lnTo>
                    <a:pt x="47548" y="77495"/>
                  </a:lnTo>
                  <a:lnTo>
                    <a:pt x="47612" y="78003"/>
                  </a:lnTo>
                  <a:lnTo>
                    <a:pt x="48272" y="78003"/>
                  </a:lnTo>
                  <a:lnTo>
                    <a:pt x="48577" y="77749"/>
                  </a:lnTo>
                  <a:lnTo>
                    <a:pt x="48755" y="77749"/>
                  </a:lnTo>
                  <a:lnTo>
                    <a:pt x="48882" y="77495"/>
                  </a:lnTo>
                  <a:close/>
                </a:path>
                <a:path w="121285" h="121284">
                  <a:moveTo>
                    <a:pt x="50546" y="116598"/>
                  </a:moveTo>
                  <a:lnTo>
                    <a:pt x="49288" y="115328"/>
                  </a:lnTo>
                  <a:lnTo>
                    <a:pt x="47726" y="115328"/>
                  </a:lnTo>
                  <a:lnTo>
                    <a:pt x="46164" y="115328"/>
                  </a:lnTo>
                  <a:lnTo>
                    <a:pt x="44907" y="116598"/>
                  </a:lnTo>
                  <a:lnTo>
                    <a:pt x="44907" y="119710"/>
                  </a:lnTo>
                  <a:lnTo>
                    <a:pt x="46164" y="120980"/>
                  </a:lnTo>
                  <a:lnTo>
                    <a:pt x="49288" y="120980"/>
                  </a:lnTo>
                  <a:lnTo>
                    <a:pt x="50546" y="119710"/>
                  </a:lnTo>
                  <a:lnTo>
                    <a:pt x="50546" y="116598"/>
                  </a:lnTo>
                  <a:close/>
                </a:path>
                <a:path w="121285" h="121284">
                  <a:moveTo>
                    <a:pt x="52070" y="69113"/>
                  </a:moveTo>
                  <a:lnTo>
                    <a:pt x="50215" y="69113"/>
                  </a:lnTo>
                  <a:lnTo>
                    <a:pt x="49936" y="69240"/>
                  </a:lnTo>
                  <a:lnTo>
                    <a:pt x="51993" y="69240"/>
                  </a:lnTo>
                  <a:lnTo>
                    <a:pt x="52070" y="69113"/>
                  </a:lnTo>
                  <a:close/>
                </a:path>
                <a:path w="121285" h="121284">
                  <a:moveTo>
                    <a:pt x="52400" y="77241"/>
                  </a:moveTo>
                  <a:lnTo>
                    <a:pt x="49009" y="77241"/>
                  </a:lnTo>
                  <a:lnTo>
                    <a:pt x="48882" y="77495"/>
                  </a:lnTo>
                  <a:lnTo>
                    <a:pt x="51943" y="77495"/>
                  </a:lnTo>
                  <a:lnTo>
                    <a:pt x="52400" y="77241"/>
                  </a:lnTo>
                  <a:close/>
                </a:path>
                <a:path w="121285" h="121284">
                  <a:moveTo>
                    <a:pt x="52920" y="72796"/>
                  </a:moveTo>
                  <a:lnTo>
                    <a:pt x="52857" y="72542"/>
                  </a:lnTo>
                  <a:lnTo>
                    <a:pt x="37223" y="72542"/>
                  </a:lnTo>
                  <a:lnTo>
                    <a:pt x="37147" y="72669"/>
                  </a:lnTo>
                  <a:lnTo>
                    <a:pt x="36626" y="72669"/>
                  </a:lnTo>
                  <a:lnTo>
                    <a:pt x="36753" y="72542"/>
                  </a:lnTo>
                  <a:lnTo>
                    <a:pt x="30721" y="72542"/>
                  </a:lnTo>
                  <a:lnTo>
                    <a:pt x="30441" y="72796"/>
                  </a:lnTo>
                  <a:lnTo>
                    <a:pt x="36512" y="72796"/>
                  </a:lnTo>
                  <a:lnTo>
                    <a:pt x="36398" y="72923"/>
                  </a:lnTo>
                  <a:lnTo>
                    <a:pt x="36995" y="72923"/>
                  </a:lnTo>
                  <a:lnTo>
                    <a:pt x="37071" y="72796"/>
                  </a:lnTo>
                  <a:lnTo>
                    <a:pt x="52920" y="72796"/>
                  </a:lnTo>
                  <a:close/>
                </a:path>
                <a:path w="121285" h="121284">
                  <a:moveTo>
                    <a:pt x="53086" y="72542"/>
                  </a:moveTo>
                  <a:lnTo>
                    <a:pt x="52984" y="72415"/>
                  </a:lnTo>
                  <a:lnTo>
                    <a:pt x="52819" y="72415"/>
                  </a:lnTo>
                  <a:lnTo>
                    <a:pt x="52857" y="72542"/>
                  </a:lnTo>
                  <a:lnTo>
                    <a:pt x="53086" y="72542"/>
                  </a:lnTo>
                  <a:close/>
                </a:path>
                <a:path w="121285" h="121284">
                  <a:moveTo>
                    <a:pt x="53898" y="80543"/>
                  </a:moveTo>
                  <a:lnTo>
                    <a:pt x="53873" y="80289"/>
                  </a:lnTo>
                  <a:lnTo>
                    <a:pt x="53759" y="79400"/>
                  </a:lnTo>
                  <a:lnTo>
                    <a:pt x="53632" y="77495"/>
                  </a:lnTo>
                  <a:lnTo>
                    <a:pt x="51943" y="77495"/>
                  </a:lnTo>
                  <a:lnTo>
                    <a:pt x="51485" y="77749"/>
                  </a:lnTo>
                  <a:lnTo>
                    <a:pt x="49504" y="79273"/>
                  </a:lnTo>
                  <a:lnTo>
                    <a:pt x="50190" y="79908"/>
                  </a:lnTo>
                  <a:lnTo>
                    <a:pt x="50114" y="81559"/>
                  </a:lnTo>
                  <a:lnTo>
                    <a:pt x="49542" y="82067"/>
                  </a:lnTo>
                  <a:lnTo>
                    <a:pt x="53733" y="82575"/>
                  </a:lnTo>
                  <a:lnTo>
                    <a:pt x="52501" y="81813"/>
                  </a:lnTo>
                  <a:lnTo>
                    <a:pt x="53416" y="80289"/>
                  </a:lnTo>
                  <a:lnTo>
                    <a:pt x="53898" y="80543"/>
                  </a:lnTo>
                  <a:close/>
                </a:path>
                <a:path w="121285" h="121284">
                  <a:moveTo>
                    <a:pt x="56642" y="64922"/>
                  </a:moveTo>
                  <a:lnTo>
                    <a:pt x="39154" y="64922"/>
                  </a:lnTo>
                  <a:lnTo>
                    <a:pt x="39154" y="65303"/>
                  </a:lnTo>
                  <a:lnTo>
                    <a:pt x="56642" y="65303"/>
                  </a:lnTo>
                  <a:lnTo>
                    <a:pt x="56642" y="64922"/>
                  </a:lnTo>
                  <a:close/>
                </a:path>
                <a:path w="121285" h="121284">
                  <a:moveTo>
                    <a:pt x="57099" y="65303"/>
                  </a:moveTo>
                  <a:lnTo>
                    <a:pt x="56642" y="65303"/>
                  </a:lnTo>
                  <a:lnTo>
                    <a:pt x="56642" y="65430"/>
                  </a:lnTo>
                  <a:lnTo>
                    <a:pt x="57010" y="65430"/>
                  </a:lnTo>
                  <a:lnTo>
                    <a:pt x="57099" y="65303"/>
                  </a:lnTo>
                  <a:close/>
                </a:path>
                <a:path w="121285" h="121284">
                  <a:moveTo>
                    <a:pt x="57124" y="77495"/>
                  </a:moveTo>
                  <a:lnTo>
                    <a:pt x="56794" y="77241"/>
                  </a:lnTo>
                  <a:lnTo>
                    <a:pt x="53644" y="77241"/>
                  </a:lnTo>
                  <a:lnTo>
                    <a:pt x="53632" y="77495"/>
                  </a:lnTo>
                  <a:lnTo>
                    <a:pt x="57124" y="77495"/>
                  </a:lnTo>
                  <a:close/>
                </a:path>
                <a:path w="121285" h="121284">
                  <a:moveTo>
                    <a:pt x="59143" y="77495"/>
                  </a:moveTo>
                  <a:lnTo>
                    <a:pt x="57124" y="77495"/>
                  </a:lnTo>
                  <a:lnTo>
                    <a:pt x="57759" y="78003"/>
                  </a:lnTo>
                  <a:lnTo>
                    <a:pt x="58559" y="78003"/>
                  </a:lnTo>
                  <a:lnTo>
                    <a:pt x="59143" y="77495"/>
                  </a:lnTo>
                  <a:close/>
                </a:path>
                <a:path w="121285" h="121284">
                  <a:moveTo>
                    <a:pt x="61493" y="69240"/>
                  </a:moveTo>
                  <a:lnTo>
                    <a:pt x="61214" y="69113"/>
                  </a:lnTo>
                  <a:lnTo>
                    <a:pt x="61023" y="69113"/>
                  </a:lnTo>
                  <a:lnTo>
                    <a:pt x="61214" y="69240"/>
                  </a:lnTo>
                  <a:lnTo>
                    <a:pt x="61493" y="69240"/>
                  </a:lnTo>
                  <a:close/>
                </a:path>
                <a:path w="121285" h="121284">
                  <a:moveTo>
                    <a:pt x="67183" y="20332"/>
                  </a:moveTo>
                  <a:lnTo>
                    <a:pt x="67056" y="19735"/>
                  </a:lnTo>
                  <a:lnTo>
                    <a:pt x="66713" y="18897"/>
                  </a:lnTo>
                  <a:lnTo>
                    <a:pt x="64579" y="16522"/>
                  </a:lnTo>
                  <a:lnTo>
                    <a:pt x="63512" y="15227"/>
                  </a:lnTo>
                  <a:lnTo>
                    <a:pt x="62915" y="14160"/>
                  </a:lnTo>
                  <a:lnTo>
                    <a:pt x="62801" y="13093"/>
                  </a:lnTo>
                  <a:lnTo>
                    <a:pt x="63741" y="12026"/>
                  </a:lnTo>
                  <a:lnTo>
                    <a:pt x="62433" y="8699"/>
                  </a:lnTo>
                  <a:lnTo>
                    <a:pt x="61252" y="6337"/>
                  </a:lnTo>
                  <a:lnTo>
                    <a:pt x="59588" y="4660"/>
                  </a:lnTo>
                  <a:lnTo>
                    <a:pt x="54089" y="1308"/>
                  </a:lnTo>
                  <a:lnTo>
                    <a:pt x="46380" y="0"/>
                  </a:lnTo>
                  <a:lnTo>
                    <a:pt x="38684" y="2082"/>
                  </a:lnTo>
                  <a:lnTo>
                    <a:pt x="33248" y="8940"/>
                  </a:lnTo>
                  <a:lnTo>
                    <a:pt x="32067" y="13436"/>
                  </a:lnTo>
                  <a:lnTo>
                    <a:pt x="32181" y="16878"/>
                  </a:lnTo>
                  <a:lnTo>
                    <a:pt x="33604" y="20574"/>
                  </a:lnTo>
                  <a:lnTo>
                    <a:pt x="35623" y="23291"/>
                  </a:lnTo>
                  <a:lnTo>
                    <a:pt x="36576" y="27203"/>
                  </a:lnTo>
                  <a:lnTo>
                    <a:pt x="36690" y="30530"/>
                  </a:lnTo>
                  <a:lnTo>
                    <a:pt x="40132" y="31013"/>
                  </a:lnTo>
                  <a:lnTo>
                    <a:pt x="45580" y="34213"/>
                  </a:lnTo>
                  <a:lnTo>
                    <a:pt x="52832" y="39903"/>
                  </a:lnTo>
                  <a:lnTo>
                    <a:pt x="54013" y="36588"/>
                  </a:lnTo>
                  <a:lnTo>
                    <a:pt x="55308" y="33731"/>
                  </a:lnTo>
                  <a:lnTo>
                    <a:pt x="56972" y="32181"/>
                  </a:lnTo>
                  <a:lnTo>
                    <a:pt x="62077" y="31013"/>
                  </a:lnTo>
                  <a:lnTo>
                    <a:pt x="63271" y="30416"/>
                  </a:lnTo>
                  <a:lnTo>
                    <a:pt x="64109" y="29819"/>
                  </a:lnTo>
                  <a:lnTo>
                    <a:pt x="64338" y="29108"/>
                  </a:lnTo>
                  <a:lnTo>
                    <a:pt x="63042" y="27330"/>
                  </a:lnTo>
                  <a:lnTo>
                    <a:pt x="62801" y="25425"/>
                  </a:lnTo>
                  <a:lnTo>
                    <a:pt x="63627" y="23647"/>
                  </a:lnTo>
                  <a:lnTo>
                    <a:pt x="63512" y="22466"/>
                  </a:lnTo>
                  <a:lnTo>
                    <a:pt x="64452" y="21399"/>
                  </a:lnTo>
                  <a:lnTo>
                    <a:pt x="66471" y="20688"/>
                  </a:lnTo>
                  <a:lnTo>
                    <a:pt x="67183" y="20332"/>
                  </a:lnTo>
                  <a:close/>
                </a:path>
                <a:path w="121285" h="121284">
                  <a:moveTo>
                    <a:pt x="68973" y="72542"/>
                  </a:moveTo>
                  <a:lnTo>
                    <a:pt x="68694" y="72415"/>
                  </a:lnTo>
                  <a:lnTo>
                    <a:pt x="66040" y="72415"/>
                  </a:lnTo>
                  <a:lnTo>
                    <a:pt x="66230" y="72542"/>
                  </a:lnTo>
                  <a:lnTo>
                    <a:pt x="68973" y="72542"/>
                  </a:lnTo>
                  <a:close/>
                </a:path>
                <a:path w="121285" h="121284">
                  <a:moveTo>
                    <a:pt x="81153" y="72923"/>
                  </a:moveTo>
                  <a:lnTo>
                    <a:pt x="75933" y="72923"/>
                  </a:lnTo>
                  <a:lnTo>
                    <a:pt x="76758" y="73304"/>
                  </a:lnTo>
                  <a:lnTo>
                    <a:pt x="74053" y="73304"/>
                  </a:lnTo>
                  <a:lnTo>
                    <a:pt x="74320" y="73050"/>
                  </a:lnTo>
                  <a:lnTo>
                    <a:pt x="75628" y="73050"/>
                  </a:lnTo>
                  <a:lnTo>
                    <a:pt x="75933" y="72923"/>
                  </a:lnTo>
                  <a:lnTo>
                    <a:pt x="71551" y="72923"/>
                  </a:lnTo>
                  <a:lnTo>
                    <a:pt x="71551" y="73685"/>
                  </a:lnTo>
                  <a:lnTo>
                    <a:pt x="67970" y="73685"/>
                  </a:lnTo>
                  <a:lnTo>
                    <a:pt x="67513" y="73393"/>
                  </a:lnTo>
                  <a:lnTo>
                    <a:pt x="70980" y="73431"/>
                  </a:lnTo>
                  <a:lnTo>
                    <a:pt x="71551" y="73685"/>
                  </a:lnTo>
                  <a:lnTo>
                    <a:pt x="71551" y="72923"/>
                  </a:lnTo>
                  <a:lnTo>
                    <a:pt x="69837" y="72923"/>
                  </a:lnTo>
                  <a:lnTo>
                    <a:pt x="70688" y="73304"/>
                  </a:lnTo>
                  <a:lnTo>
                    <a:pt x="67386" y="73304"/>
                  </a:lnTo>
                  <a:lnTo>
                    <a:pt x="66814" y="72923"/>
                  </a:lnTo>
                  <a:lnTo>
                    <a:pt x="54190" y="72923"/>
                  </a:lnTo>
                  <a:lnTo>
                    <a:pt x="54190" y="74066"/>
                  </a:lnTo>
                  <a:lnTo>
                    <a:pt x="53289" y="74066"/>
                  </a:lnTo>
                  <a:lnTo>
                    <a:pt x="53213" y="73812"/>
                  </a:lnTo>
                  <a:lnTo>
                    <a:pt x="54000" y="73812"/>
                  </a:lnTo>
                  <a:lnTo>
                    <a:pt x="54190" y="74066"/>
                  </a:lnTo>
                  <a:lnTo>
                    <a:pt x="54190" y="72923"/>
                  </a:lnTo>
                  <a:lnTo>
                    <a:pt x="53911" y="72923"/>
                  </a:lnTo>
                  <a:lnTo>
                    <a:pt x="53911" y="73685"/>
                  </a:lnTo>
                  <a:lnTo>
                    <a:pt x="53187" y="73685"/>
                  </a:lnTo>
                  <a:lnTo>
                    <a:pt x="53111" y="73431"/>
                  </a:lnTo>
                  <a:lnTo>
                    <a:pt x="53733" y="73431"/>
                  </a:lnTo>
                  <a:lnTo>
                    <a:pt x="53911" y="73685"/>
                  </a:lnTo>
                  <a:lnTo>
                    <a:pt x="53911" y="72923"/>
                  </a:lnTo>
                  <a:lnTo>
                    <a:pt x="53365" y="72923"/>
                  </a:lnTo>
                  <a:lnTo>
                    <a:pt x="53632" y="73304"/>
                  </a:lnTo>
                  <a:lnTo>
                    <a:pt x="53073" y="73304"/>
                  </a:lnTo>
                  <a:lnTo>
                    <a:pt x="53035" y="73177"/>
                  </a:lnTo>
                  <a:lnTo>
                    <a:pt x="52959" y="72923"/>
                  </a:lnTo>
                  <a:lnTo>
                    <a:pt x="47028" y="72923"/>
                  </a:lnTo>
                  <a:lnTo>
                    <a:pt x="47028" y="74066"/>
                  </a:lnTo>
                  <a:lnTo>
                    <a:pt x="46799" y="74066"/>
                  </a:lnTo>
                  <a:lnTo>
                    <a:pt x="46837" y="73812"/>
                  </a:lnTo>
                  <a:lnTo>
                    <a:pt x="46901" y="73304"/>
                  </a:lnTo>
                  <a:lnTo>
                    <a:pt x="46964" y="73685"/>
                  </a:lnTo>
                  <a:lnTo>
                    <a:pt x="46837" y="73812"/>
                  </a:lnTo>
                  <a:lnTo>
                    <a:pt x="46977" y="73812"/>
                  </a:lnTo>
                  <a:lnTo>
                    <a:pt x="47028" y="74066"/>
                  </a:lnTo>
                  <a:lnTo>
                    <a:pt x="47028" y="72923"/>
                  </a:lnTo>
                  <a:lnTo>
                    <a:pt x="42164" y="72923"/>
                  </a:lnTo>
                  <a:lnTo>
                    <a:pt x="42164" y="73177"/>
                  </a:lnTo>
                  <a:lnTo>
                    <a:pt x="42024" y="73812"/>
                  </a:lnTo>
                  <a:lnTo>
                    <a:pt x="42049" y="73431"/>
                  </a:lnTo>
                  <a:lnTo>
                    <a:pt x="42164" y="73177"/>
                  </a:lnTo>
                  <a:lnTo>
                    <a:pt x="42164" y="72923"/>
                  </a:lnTo>
                  <a:lnTo>
                    <a:pt x="42011" y="72923"/>
                  </a:lnTo>
                  <a:lnTo>
                    <a:pt x="42011" y="73812"/>
                  </a:lnTo>
                  <a:lnTo>
                    <a:pt x="41960" y="74066"/>
                  </a:lnTo>
                  <a:lnTo>
                    <a:pt x="41744" y="74066"/>
                  </a:lnTo>
                  <a:lnTo>
                    <a:pt x="41871" y="73812"/>
                  </a:lnTo>
                  <a:lnTo>
                    <a:pt x="42011" y="73812"/>
                  </a:lnTo>
                  <a:lnTo>
                    <a:pt x="42011" y="72923"/>
                  </a:lnTo>
                  <a:lnTo>
                    <a:pt x="36995" y="72923"/>
                  </a:lnTo>
                  <a:lnTo>
                    <a:pt x="36322" y="74066"/>
                  </a:lnTo>
                  <a:lnTo>
                    <a:pt x="35344" y="74066"/>
                  </a:lnTo>
                  <a:lnTo>
                    <a:pt x="35572" y="73812"/>
                  </a:lnTo>
                  <a:lnTo>
                    <a:pt x="35699" y="73685"/>
                  </a:lnTo>
                  <a:lnTo>
                    <a:pt x="35814" y="73558"/>
                  </a:lnTo>
                  <a:lnTo>
                    <a:pt x="35928" y="73431"/>
                  </a:lnTo>
                  <a:lnTo>
                    <a:pt x="36042" y="73304"/>
                  </a:lnTo>
                  <a:lnTo>
                    <a:pt x="36169" y="73177"/>
                  </a:lnTo>
                  <a:lnTo>
                    <a:pt x="36283" y="73050"/>
                  </a:lnTo>
                  <a:lnTo>
                    <a:pt x="36398" y="72923"/>
                  </a:lnTo>
                  <a:lnTo>
                    <a:pt x="30314" y="72923"/>
                  </a:lnTo>
                  <a:lnTo>
                    <a:pt x="29108" y="74066"/>
                  </a:lnTo>
                  <a:lnTo>
                    <a:pt x="27228" y="74066"/>
                  </a:lnTo>
                  <a:lnTo>
                    <a:pt x="27051" y="74193"/>
                  </a:lnTo>
                  <a:lnTo>
                    <a:pt x="28981" y="74193"/>
                  </a:lnTo>
                  <a:lnTo>
                    <a:pt x="26568" y="76479"/>
                  </a:lnTo>
                  <a:lnTo>
                    <a:pt x="30162" y="78003"/>
                  </a:lnTo>
                  <a:lnTo>
                    <a:pt x="30429" y="78892"/>
                  </a:lnTo>
                  <a:lnTo>
                    <a:pt x="30530" y="79273"/>
                  </a:lnTo>
                  <a:lnTo>
                    <a:pt x="35229" y="74193"/>
                  </a:lnTo>
                  <a:lnTo>
                    <a:pt x="36245" y="74193"/>
                  </a:lnTo>
                  <a:lnTo>
                    <a:pt x="32169" y="81178"/>
                  </a:lnTo>
                  <a:lnTo>
                    <a:pt x="32461" y="81178"/>
                  </a:lnTo>
                  <a:lnTo>
                    <a:pt x="33959" y="82067"/>
                  </a:lnTo>
                  <a:lnTo>
                    <a:pt x="35013" y="82067"/>
                  </a:lnTo>
                  <a:lnTo>
                    <a:pt x="35699" y="81178"/>
                  </a:lnTo>
                  <a:lnTo>
                    <a:pt x="38354" y="81178"/>
                  </a:lnTo>
                  <a:lnTo>
                    <a:pt x="38696" y="80543"/>
                  </a:lnTo>
                  <a:lnTo>
                    <a:pt x="41630" y="74320"/>
                  </a:lnTo>
                  <a:lnTo>
                    <a:pt x="41910" y="74320"/>
                  </a:lnTo>
                  <a:lnTo>
                    <a:pt x="41656" y="75463"/>
                  </a:lnTo>
                  <a:lnTo>
                    <a:pt x="41541" y="75971"/>
                  </a:lnTo>
                  <a:lnTo>
                    <a:pt x="41427" y="76479"/>
                  </a:lnTo>
                  <a:lnTo>
                    <a:pt x="41313" y="76987"/>
                  </a:lnTo>
                  <a:lnTo>
                    <a:pt x="41198" y="77495"/>
                  </a:lnTo>
                  <a:lnTo>
                    <a:pt x="41084" y="78003"/>
                  </a:lnTo>
                  <a:lnTo>
                    <a:pt x="40995" y="78384"/>
                  </a:lnTo>
                  <a:lnTo>
                    <a:pt x="40894" y="78892"/>
                  </a:lnTo>
                  <a:lnTo>
                    <a:pt x="40855" y="79019"/>
                  </a:lnTo>
                  <a:lnTo>
                    <a:pt x="42659" y="77749"/>
                  </a:lnTo>
                  <a:lnTo>
                    <a:pt x="42964" y="77749"/>
                  </a:lnTo>
                  <a:lnTo>
                    <a:pt x="42710" y="77495"/>
                  </a:lnTo>
                  <a:lnTo>
                    <a:pt x="46126" y="77495"/>
                  </a:lnTo>
                  <a:lnTo>
                    <a:pt x="46075" y="77241"/>
                  </a:lnTo>
                  <a:lnTo>
                    <a:pt x="42633" y="77241"/>
                  </a:lnTo>
                  <a:lnTo>
                    <a:pt x="42583" y="77368"/>
                  </a:lnTo>
                  <a:lnTo>
                    <a:pt x="42456" y="77241"/>
                  </a:lnTo>
                  <a:lnTo>
                    <a:pt x="42633" y="77241"/>
                  </a:lnTo>
                  <a:lnTo>
                    <a:pt x="42748" y="76987"/>
                  </a:lnTo>
                  <a:lnTo>
                    <a:pt x="42849" y="76733"/>
                  </a:lnTo>
                  <a:lnTo>
                    <a:pt x="42951" y="76479"/>
                  </a:lnTo>
                  <a:lnTo>
                    <a:pt x="43002" y="76352"/>
                  </a:lnTo>
                  <a:lnTo>
                    <a:pt x="45847" y="76225"/>
                  </a:lnTo>
                  <a:lnTo>
                    <a:pt x="45961" y="76733"/>
                  </a:lnTo>
                  <a:lnTo>
                    <a:pt x="46075" y="77241"/>
                  </a:lnTo>
                  <a:lnTo>
                    <a:pt x="46355" y="77241"/>
                  </a:lnTo>
                  <a:lnTo>
                    <a:pt x="46482" y="76352"/>
                  </a:lnTo>
                  <a:lnTo>
                    <a:pt x="46494" y="76225"/>
                  </a:lnTo>
                  <a:lnTo>
                    <a:pt x="46596" y="75463"/>
                  </a:lnTo>
                  <a:lnTo>
                    <a:pt x="46710" y="74701"/>
                  </a:lnTo>
                  <a:lnTo>
                    <a:pt x="46761" y="74320"/>
                  </a:lnTo>
                  <a:lnTo>
                    <a:pt x="47053" y="74320"/>
                  </a:lnTo>
                  <a:lnTo>
                    <a:pt x="47117" y="74701"/>
                  </a:lnTo>
                  <a:lnTo>
                    <a:pt x="47244" y="75463"/>
                  </a:lnTo>
                  <a:lnTo>
                    <a:pt x="47282" y="75717"/>
                  </a:lnTo>
                  <a:lnTo>
                    <a:pt x="47396" y="76479"/>
                  </a:lnTo>
                  <a:lnTo>
                    <a:pt x="47510" y="77241"/>
                  </a:lnTo>
                  <a:lnTo>
                    <a:pt x="49009" y="77241"/>
                  </a:lnTo>
                  <a:lnTo>
                    <a:pt x="49123" y="76987"/>
                  </a:lnTo>
                  <a:lnTo>
                    <a:pt x="49707" y="76860"/>
                  </a:lnTo>
                  <a:lnTo>
                    <a:pt x="50266" y="76352"/>
                  </a:lnTo>
                  <a:lnTo>
                    <a:pt x="50304" y="76098"/>
                  </a:lnTo>
                  <a:lnTo>
                    <a:pt x="51308" y="75844"/>
                  </a:lnTo>
                  <a:lnTo>
                    <a:pt x="52616" y="77114"/>
                  </a:lnTo>
                  <a:lnTo>
                    <a:pt x="52400" y="77241"/>
                  </a:lnTo>
                  <a:lnTo>
                    <a:pt x="53644" y="77241"/>
                  </a:lnTo>
                  <a:lnTo>
                    <a:pt x="53644" y="76606"/>
                  </a:lnTo>
                  <a:lnTo>
                    <a:pt x="54051" y="76733"/>
                  </a:lnTo>
                  <a:lnTo>
                    <a:pt x="54013" y="76606"/>
                  </a:lnTo>
                  <a:lnTo>
                    <a:pt x="53911" y="76225"/>
                  </a:lnTo>
                  <a:lnTo>
                    <a:pt x="53797" y="75844"/>
                  </a:lnTo>
                  <a:lnTo>
                    <a:pt x="53467" y="74701"/>
                  </a:lnTo>
                  <a:lnTo>
                    <a:pt x="53365" y="74320"/>
                  </a:lnTo>
                  <a:lnTo>
                    <a:pt x="54381" y="74320"/>
                  </a:lnTo>
                  <a:lnTo>
                    <a:pt x="55397" y="75717"/>
                  </a:lnTo>
                  <a:lnTo>
                    <a:pt x="55499" y="75844"/>
                  </a:lnTo>
                  <a:lnTo>
                    <a:pt x="55587" y="75971"/>
                  </a:lnTo>
                  <a:lnTo>
                    <a:pt x="55676" y="76098"/>
                  </a:lnTo>
                  <a:lnTo>
                    <a:pt x="55778" y="76225"/>
                  </a:lnTo>
                  <a:lnTo>
                    <a:pt x="55867" y="76352"/>
                  </a:lnTo>
                  <a:lnTo>
                    <a:pt x="55956" y="76479"/>
                  </a:lnTo>
                  <a:lnTo>
                    <a:pt x="56794" y="77241"/>
                  </a:lnTo>
                  <a:lnTo>
                    <a:pt x="59436" y="77241"/>
                  </a:lnTo>
                  <a:lnTo>
                    <a:pt x="59867" y="76860"/>
                  </a:lnTo>
                  <a:lnTo>
                    <a:pt x="59956" y="76733"/>
                  </a:lnTo>
                  <a:lnTo>
                    <a:pt x="60032" y="76606"/>
                  </a:lnTo>
                  <a:lnTo>
                    <a:pt x="61849" y="76479"/>
                  </a:lnTo>
                  <a:lnTo>
                    <a:pt x="62725" y="75717"/>
                  </a:lnTo>
                  <a:lnTo>
                    <a:pt x="64071" y="75844"/>
                  </a:lnTo>
                  <a:lnTo>
                    <a:pt x="64198" y="75971"/>
                  </a:lnTo>
                  <a:lnTo>
                    <a:pt x="64312" y="76098"/>
                  </a:lnTo>
                  <a:lnTo>
                    <a:pt x="64439" y="76225"/>
                  </a:lnTo>
                  <a:lnTo>
                    <a:pt x="64566" y="76352"/>
                  </a:lnTo>
                  <a:lnTo>
                    <a:pt x="64681" y="76479"/>
                  </a:lnTo>
                  <a:lnTo>
                    <a:pt x="64808" y="76606"/>
                  </a:lnTo>
                  <a:lnTo>
                    <a:pt x="64922" y="76733"/>
                  </a:lnTo>
                  <a:lnTo>
                    <a:pt x="67437" y="76860"/>
                  </a:lnTo>
                  <a:lnTo>
                    <a:pt x="69951" y="76860"/>
                  </a:lnTo>
                  <a:lnTo>
                    <a:pt x="71247" y="75844"/>
                  </a:lnTo>
                  <a:lnTo>
                    <a:pt x="71056" y="75717"/>
                  </a:lnTo>
                  <a:lnTo>
                    <a:pt x="68935" y="74320"/>
                  </a:lnTo>
                  <a:lnTo>
                    <a:pt x="68160" y="73812"/>
                  </a:lnTo>
                  <a:lnTo>
                    <a:pt x="71843" y="73812"/>
                  </a:lnTo>
                  <a:lnTo>
                    <a:pt x="72415" y="74066"/>
                  </a:lnTo>
                  <a:lnTo>
                    <a:pt x="68554" y="74066"/>
                  </a:lnTo>
                  <a:lnTo>
                    <a:pt x="68935" y="74320"/>
                  </a:lnTo>
                  <a:lnTo>
                    <a:pt x="72999" y="74320"/>
                  </a:lnTo>
                  <a:lnTo>
                    <a:pt x="73240" y="74193"/>
                  </a:lnTo>
                  <a:lnTo>
                    <a:pt x="73545" y="73812"/>
                  </a:lnTo>
                  <a:lnTo>
                    <a:pt x="73634" y="73685"/>
                  </a:lnTo>
                  <a:lnTo>
                    <a:pt x="73914" y="73431"/>
                  </a:lnTo>
                  <a:lnTo>
                    <a:pt x="77724" y="73431"/>
                  </a:lnTo>
                  <a:lnTo>
                    <a:pt x="78689" y="73558"/>
                  </a:lnTo>
                  <a:lnTo>
                    <a:pt x="80086" y="73177"/>
                  </a:lnTo>
                  <a:lnTo>
                    <a:pt x="81153" y="72923"/>
                  </a:lnTo>
                  <a:close/>
                </a:path>
                <a:path w="121285" h="121284">
                  <a:moveTo>
                    <a:pt x="81965" y="72542"/>
                  </a:moveTo>
                  <a:lnTo>
                    <a:pt x="68973" y="72542"/>
                  </a:lnTo>
                  <a:lnTo>
                    <a:pt x="69253" y="72669"/>
                  </a:lnTo>
                  <a:lnTo>
                    <a:pt x="66421" y="72669"/>
                  </a:lnTo>
                  <a:lnTo>
                    <a:pt x="66230" y="72542"/>
                  </a:lnTo>
                  <a:lnTo>
                    <a:pt x="53086" y="72542"/>
                  </a:lnTo>
                  <a:lnTo>
                    <a:pt x="53174" y="72669"/>
                  </a:lnTo>
                  <a:lnTo>
                    <a:pt x="52895" y="72669"/>
                  </a:lnTo>
                  <a:lnTo>
                    <a:pt x="52920" y="72796"/>
                  </a:lnTo>
                  <a:lnTo>
                    <a:pt x="52959" y="72923"/>
                  </a:lnTo>
                  <a:lnTo>
                    <a:pt x="53365" y="72923"/>
                  </a:lnTo>
                  <a:lnTo>
                    <a:pt x="53263" y="72796"/>
                  </a:lnTo>
                  <a:lnTo>
                    <a:pt x="66611" y="72796"/>
                  </a:lnTo>
                  <a:lnTo>
                    <a:pt x="66814" y="72923"/>
                  </a:lnTo>
                  <a:lnTo>
                    <a:pt x="69837" y="72923"/>
                  </a:lnTo>
                  <a:lnTo>
                    <a:pt x="69545" y="72796"/>
                  </a:lnTo>
                  <a:lnTo>
                    <a:pt x="81686" y="72796"/>
                  </a:lnTo>
                  <a:lnTo>
                    <a:pt x="81965" y="72542"/>
                  </a:lnTo>
                  <a:close/>
                </a:path>
                <a:path w="121285" h="121284">
                  <a:moveTo>
                    <a:pt x="83972" y="69240"/>
                  </a:moveTo>
                  <a:lnTo>
                    <a:pt x="83451" y="69113"/>
                  </a:lnTo>
                  <a:lnTo>
                    <a:pt x="78892" y="69113"/>
                  </a:lnTo>
                  <a:lnTo>
                    <a:pt x="79209" y="69240"/>
                  </a:lnTo>
                  <a:lnTo>
                    <a:pt x="83972" y="69240"/>
                  </a:lnTo>
                  <a:close/>
                </a:path>
                <a:path w="121285" h="121284">
                  <a:moveTo>
                    <a:pt x="84226" y="112572"/>
                  </a:moveTo>
                  <a:lnTo>
                    <a:pt x="79502" y="104038"/>
                  </a:lnTo>
                  <a:lnTo>
                    <a:pt x="77571" y="105105"/>
                  </a:lnTo>
                  <a:lnTo>
                    <a:pt x="82296" y="113639"/>
                  </a:lnTo>
                  <a:lnTo>
                    <a:pt x="84226" y="112572"/>
                  </a:lnTo>
                  <a:close/>
                </a:path>
                <a:path w="121285" h="121284">
                  <a:moveTo>
                    <a:pt x="85382" y="72542"/>
                  </a:moveTo>
                  <a:lnTo>
                    <a:pt x="85077" y="72415"/>
                  </a:lnTo>
                  <a:lnTo>
                    <a:pt x="82105" y="72415"/>
                  </a:lnTo>
                  <a:lnTo>
                    <a:pt x="81965" y="72542"/>
                  </a:lnTo>
                  <a:lnTo>
                    <a:pt x="85382" y="72542"/>
                  </a:lnTo>
                  <a:close/>
                </a:path>
                <a:path w="121285" h="121284">
                  <a:moveTo>
                    <a:pt x="92900" y="64922"/>
                  </a:moveTo>
                  <a:lnTo>
                    <a:pt x="57378" y="64922"/>
                  </a:lnTo>
                  <a:lnTo>
                    <a:pt x="57188" y="65176"/>
                  </a:lnTo>
                  <a:lnTo>
                    <a:pt x="57099" y="65303"/>
                  </a:lnTo>
                  <a:lnTo>
                    <a:pt x="92240" y="65303"/>
                  </a:lnTo>
                  <a:lnTo>
                    <a:pt x="92100" y="65176"/>
                  </a:lnTo>
                  <a:lnTo>
                    <a:pt x="92900" y="64922"/>
                  </a:lnTo>
                  <a:close/>
                </a:path>
                <a:path w="121285" h="121284">
                  <a:moveTo>
                    <a:pt x="93726" y="64414"/>
                  </a:moveTo>
                  <a:lnTo>
                    <a:pt x="57734" y="64414"/>
                  </a:lnTo>
                  <a:lnTo>
                    <a:pt x="57823" y="64287"/>
                  </a:lnTo>
                  <a:lnTo>
                    <a:pt x="56642" y="64287"/>
                  </a:lnTo>
                  <a:lnTo>
                    <a:pt x="56642" y="64414"/>
                  </a:lnTo>
                  <a:lnTo>
                    <a:pt x="39154" y="64414"/>
                  </a:lnTo>
                  <a:lnTo>
                    <a:pt x="39154" y="64541"/>
                  </a:lnTo>
                  <a:lnTo>
                    <a:pt x="39154" y="64795"/>
                  </a:lnTo>
                  <a:lnTo>
                    <a:pt x="56642" y="64795"/>
                  </a:lnTo>
                  <a:lnTo>
                    <a:pt x="56642" y="64541"/>
                  </a:lnTo>
                  <a:lnTo>
                    <a:pt x="57645" y="64541"/>
                  </a:lnTo>
                  <a:lnTo>
                    <a:pt x="57467" y="64795"/>
                  </a:lnTo>
                  <a:lnTo>
                    <a:pt x="93294" y="64795"/>
                  </a:lnTo>
                  <a:lnTo>
                    <a:pt x="93687" y="64541"/>
                  </a:lnTo>
                  <a:lnTo>
                    <a:pt x="93726" y="64414"/>
                  </a:lnTo>
                  <a:close/>
                </a:path>
                <a:path w="121285" h="121284">
                  <a:moveTo>
                    <a:pt x="94195" y="62509"/>
                  </a:moveTo>
                  <a:lnTo>
                    <a:pt x="93281" y="62509"/>
                  </a:lnTo>
                  <a:lnTo>
                    <a:pt x="93281" y="63017"/>
                  </a:lnTo>
                  <a:lnTo>
                    <a:pt x="61683" y="63017"/>
                  </a:lnTo>
                  <a:lnTo>
                    <a:pt x="59232" y="63017"/>
                  </a:lnTo>
                  <a:lnTo>
                    <a:pt x="58826" y="62890"/>
                  </a:lnTo>
                  <a:lnTo>
                    <a:pt x="58737" y="63017"/>
                  </a:lnTo>
                  <a:lnTo>
                    <a:pt x="56642" y="63017"/>
                  </a:lnTo>
                  <a:lnTo>
                    <a:pt x="56642" y="62890"/>
                  </a:lnTo>
                  <a:lnTo>
                    <a:pt x="58826" y="62890"/>
                  </a:lnTo>
                  <a:lnTo>
                    <a:pt x="61595" y="62890"/>
                  </a:lnTo>
                  <a:lnTo>
                    <a:pt x="93040" y="62890"/>
                  </a:lnTo>
                  <a:lnTo>
                    <a:pt x="93281" y="63017"/>
                  </a:lnTo>
                  <a:lnTo>
                    <a:pt x="93281" y="62509"/>
                  </a:lnTo>
                  <a:lnTo>
                    <a:pt x="92341" y="62509"/>
                  </a:lnTo>
                  <a:lnTo>
                    <a:pt x="92570" y="62636"/>
                  </a:lnTo>
                  <a:lnTo>
                    <a:pt x="61404" y="62636"/>
                  </a:lnTo>
                  <a:lnTo>
                    <a:pt x="61302" y="62509"/>
                  </a:lnTo>
                  <a:lnTo>
                    <a:pt x="56642" y="62509"/>
                  </a:lnTo>
                  <a:lnTo>
                    <a:pt x="56642" y="62636"/>
                  </a:lnTo>
                  <a:lnTo>
                    <a:pt x="39154" y="62636"/>
                  </a:lnTo>
                  <a:lnTo>
                    <a:pt x="39154" y="62763"/>
                  </a:lnTo>
                  <a:lnTo>
                    <a:pt x="39154" y="63017"/>
                  </a:lnTo>
                  <a:lnTo>
                    <a:pt x="34467" y="63017"/>
                  </a:lnTo>
                  <a:lnTo>
                    <a:pt x="34467" y="62763"/>
                  </a:lnTo>
                  <a:lnTo>
                    <a:pt x="39154" y="62763"/>
                  </a:lnTo>
                  <a:lnTo>
                    <a:pt x="34467" y="62636"/>
                  </a:lnTo>
                  <a:lnTo>
                    <a:pt x="34467" y="62382"/>
                  </a:lnTo>
                  <a:lnTo>
                    <a:pt x="39154" y="62382"/>
                  </a:lnTo>
                  <a:lnTo>
                    <a:pt x="34467" y="62255"/>
                  </a:lnTo>
                  <a:lnTo>
                    <a:pt x="34467" y="59334"/>
                  </a:lnTo>
                  <a:lnTo>
                    <a:pt x="34467" y="58064"/>
                  </a:lnTo>
                  <a:lnTo>
                    <a:pt x="39154" y="58064"/>
                  </a:lnTo>
                  <a:lnTo>
                    <a:pt x="34467" y="57937"/>
                  </a:lnTo>
                  <a:lnTo>
                    <a:pt x="34594" y="55143"/>
                  </a:lnTo>
                  <a:lnTo>
                    <a:pt x="35102" y="54635"/>
                  </a:lnTo>
                  <a:lnTo>
                    <a:pt x="39001" y="50698"/>
                  </a:lnTo>
                  <a:lnTo>
                    <a:pt x="39128" y="50571"/>
                  </a:lnTo>
                  <a:lnTo>
                    <a:pt x="48577" y="50571"/>
                  </a:lnTo>
                  <a:lnTo>
                    <a:pt x="51828" y="52476"/>
                  </a:lnTo>
                  <a:lnTo>
                    <a:pt x="53352" y="54889"/>
                  </a:lnTo>
                  <a:lnTo>
                    <a:pt x="53403" y="55067"/>
                  </a:lnTo>
                  <a:lnTo>
                    <a:pt x="53200" y="54889"/>
                  </a:lnTo>
                  <a:lnTo>
                    <a:pt x="52133" y="53746"/>
                  </a:lnTo>
                  <a:lnTo>
                    <a:pt x="50190" y="52730"/>
                  </a:lnTo>
                  <a:lnTo>
                    <a:pt x="42760" y="52730"/>
                  </a:lnTo>
                  <a:lnTo>
                    <a:pt x="39154" y="56413"/>
                  </a:lnTo>
                  <a:lnTo>
                    <a:pt x="39154" y="58064"/>
                  </a:lnTo>
                  <a:lnTo>
                    <a:pt x="39154" y="62382"/>
                  </a:lnTo>
                  <a:lnTo>
                    <a:pt x="39154" y="62509"/>
                  </a:lnTo>
                  <a:lnTo>
                    <a:pt x="56642" y="62509"/>
                  </a:lnTo>
                  <a:lnTo>
                    <a:pt x="56642" y="62382"/>
                  </a:lnTo>
                  <a:lnTo>
                    <a:pt x="61214" y="62382"/>
                  </a:lnTo>
                  <a:lnTo>
                    <a:pt x="61302" y="62509"/>
                  </a:lnTo>
                  <a:lnTo>
                    <a:pt x="92341" y="62509"/>
                  </a:lnTo>
                  <a:lnTo>
                    <a:pt x="92100" y="62382"/>
                  </a:lnTo>
                  <a:lnTo>
                    <a:pt x="92646" y="62128"/>
                  </a:lnTo>
                  <a:lnTo>
                    <a:pt x="67995" y="61239"/>
                  </a:lnTo>
                  <a:lnTo>
                    <a:pt x="92468" y="60477"/>
                  </a:lnTo>
                  <a:lnTo>
                    <a:pt x="91706" y="58318"/>
                  </a:lnTo>
                  <a:lnTo>
                    <a:pt x="91617" y="58064"/>
                  </a:lnTo>
                  <a:lnTo>
                    <a:pt x="91567" y="57937"/>
                  </a:lnTo>
                  <a:lnTo>
                    <a:pt x="91528" y="57810"/>
                  </a:lnTo>
                  <a:lnTo>
                    <a:pt x="91414" y="56413"/>
                  </a:lnTo>
                  <a:lnTo>
                    <a:pt x="91427" y="55397"/>
                  </a:lnTo>
                  <a:lnTo>
                    <a:pt x="92468" y="55905"/>
                  </a:lnTo>
                  <a:lnTo>
                    <a:pt x="93243" y="55397"/>
                  </a:lnTo>
                  <a:lnTo>
                    <a:pt x="93637" y="55143"/>
                  </a:lnTo>
                  <a:lnTo>
                    <a:pt x="94094" y="55143"/>
                  </a:lnTo>
                  <a:lnTo>
                    <a:pt x="93560" y="54889"/>
                  </a:lnTo>
                  <a:lnTo>
                    <a:pt x="92151" y="53111"/>
                  </a:lnTo>
                  <a:lnTo>
                    <a:pt x="92049" y="52984"/>
                  </a:lnTo>
                  <a:lnTo>
                    <a:pt x="91516" y="52730"/>
                  </a:lnTo>
                  <a:lnTo>
                    <a:pt x="90284" y="51968"/>
                  </a:lnTo>
                  <a:lnTo>
                    <a:pt x="89623" y="52730"/>
                  </a:lnTo>
                  <a:lnTo>
                    <a:pt x="89039" y="52730"/>
                  </a:lnTo>
                  <a:lnTo>
                    <a:pt x="69075" y="56413"/>
                  </a:lnTo>
                  <a:lnTo>
                    <a:pt x="70319" y="56032"/>
                  </a:lnTo>
                  <a:lnTo>
                    <a:pt x="72377" y="55397"/>
                  </a:lnTo>
                  <a:lnTo>
                    <a:pt x="79781" y="53111"/>
                  </a:lnTo>
                  <a:lnTo>
                    <a:pt x="88023" y="50571"/>
                  </a:lnTo>
                  <a:lnTo>
                    <a:pt x="88430" y="50571"/>
                  </a:lnTo>
                  <a:lnTo>
                    <a:pt x="88506" y="49047"/>
                  </a:lnTo>
                  <a:lnTo>
                    <a:pt x="88277" y="49047"/>
                  </a:lnTo>
                  <a:lnTo>
                    <a:pt x="88734" y="48793"/>
                  </a:lnTo>
                  <a:lnTo>
                    <a:pt x="88811" y="48539"/>
                  </a:lnTo>
                  <a:lnTo>
                    <a:pt x="88874" y="48285"/>
                  </a:lnTo>
                  <a:lnTo>
                    <a:pt x="88938" y="48031"/>
                  </a:lnTo>
                  <a:lnTo>
                    <a:pt x="89001" y="47777"/>
                  </a:lnTo>
                  <a:lnTo>
                    <a:pt x="89103" y="47396"/>
                  </a:lnTo>
                  <a:lnTo>
                    <a:pt x="89166" y="47142"/>
                  </a:lnTo>
                  <a:lnTo>
                    <a:pt x="88239" y="47142"/>
                  </a:lnTo>
                  <a:lnTo>
                    <a:pt x="88239" y="45237"/>
                  </a:lnTo>
                  <a:lnTo>
                    <a:pt x="62331" y="53073"/>
                  </a:lnTo>
                  <a:lnTo>
                    <a:pt x="62331" y="58064"/>
                  </a:lnTo>
                  <a:lnTo>
                    <a:pt x="60172" y="60985"/>
                  </a:lnTo>
                  <a:lnTo>
                    <a:pt x="60934" y="62001"/>
                  </a:lnTo>
                  <a:lnTo>
                    <a:pt x="61023" y="62128"/>
                  </a:lnTo>
                  <a:lnTo>
                    <a:pt x="61112" y="62255"/>
                  </a:lnTo>
                  <a:lnTo>
                    <a:pt x="56642" y="62255"/>
                  </a:lnTo>
                  <a:lnTo>
                    <a:pt x="56642" y="62128"/>
                  </a:lnTo>
                  <a:lnTo>
                    <a:pt x="53009" y="60985"/>
                  </a:lnTo>
                  <a:lnTo>
                    <a:pt x="56642" y="59842"/>
                  </a:lnTo>
                  <a:lnTo>
                    <a:pt x="56642" y="58064"/>
                  </a:lnTo>
                  <a:lnTo>
                    <a:pt x="58089" y="58064"/>
                  </a:lnTo>
                  <a:lnTo>
                    <a:pt x="58648" y="58826"/>
                  </a:lnTo>
                  <a:lnTo>
                    <a:pt x="58737" y="58953"/>
                  </a:lnTo>
                  <a:lnTo>
                    <a:pt x="58826" y="59080"/>
                  </a:lnTo>
                  <a:lnTo>
                    <a:pt x="62039" y="58064"/>
                  </a:lnTo>
                  <a:lnTo>
                    <a:pt x="62331" y="58064"/>
                  </a:lnTo>
                  <a:lnTo>
                    <a:pt x="62331" y="53073"/>
                  </a:lnTo>
                  <a:lnTo>
                    <a:pt x="62204" y="53111"/>
                  </a:lnTo>
                  <a:lnTo>
                    <a:pt x="69227" y="50317"/>
                  </a:lnTo>
                  <a:lnTo>
                    <a:pt x="71145" y="49555"/>
                  </a:lnTo>
                  <a:lnTo>
                    <a:pt x="72428" y="49047"/>
                  </a:lnTo>
                  <a:lnTo>
                    <a:pt x="77851" y="46888"/>
                  </a:lnTo>
                  <a:lnTo>
                    <a:pt x="82321" y="45110"/>
                  </a:lnTo>
                  <a:lnTo>
                    <a:pt x="84556" y="44221"/>
                  </a:lnTo>
                  <a:lnTo>
                    <a:pt x="84162" y="43967"/>
                  </a:lnTo>
                  <a:lnTo>
                    <a:pt x="83705" y="43713"/>
                  </a:lnTo>
                  <a:lnTo>
                    <a:pt x="83642" y="43459"/>
                  </a:lnTo>
                  <a:lnTo>
                    <a:pt x="82854" y="42443"/>
                  </a:lnTo>
                  <a:lnTo>
                    <a:pt x="82778" y="44221"/>
                  </a:lnTo>
                  <a:lnTo>
                    <a:pt x="81127" y="44221"/>
                  </a:lnTo>
                  <a:lnTo>
                    <a:pt x="81407" y="43967"/>
                  </a:lnTo>
                  <a:lnTo>
                    <a:pt x="82029" y="43967"/>
                  </a:lnTo>
                  <a:lnTo>
                    <a:pt x="80060" y="43459"/>
                  </a:lnTo>
                  <a:lnTo>
                    <a:pt x="80632" y="43967"/>
                  </a:lnTo>
                  <a:lnTo>
                    <a:pt x="78447" y="44983"/>
                  </a:lnTo>
                  <a:lnTo>
                    <a:pt x="79006" y="44348"/>
                  </a:lnTo>
                  <a:lnTo>
                    <a:pt x="79108" y="44221"/>
                  </a:lnTo>
                  <a:lnTo>
                    <a:pt x="76962" y="44221"/>
                  </a:lnTo>
                  <a:lnTo>
                    <a:pt x="77343" y="44856"/>
                  </a:lnTo>
                  <a:lnTo>
                    <a:pt x="77139" y="44856"/>
                  </a:lnTo>
                  <a:lnTo>
                    <a:pt x="76352" y="45618"/>
                  </a:lnTo>
                  <a:lnTo>
                    <a:pt x="76212" y="45618"/>
                  </a:lnTo>
                  <a:lnTo>
                    <a:pt x="75653" y="45872"/>
                  </a:lnTo>
                  <a:lnTo>
                    <a:pt x="74904" y="46126"/>
                  </a:lnTo>
                  <a:lnTo>
                    <a:pt x="75247" y="46126"/>
                  </a:lnTo>
                  <a:lnTo>
                    <a:pt x="74930" y="46634"/>
                  </a:lnTo>
                  <a:lnTo>
                    <a:pt x="74752" y="46888"/>
                  </a:lnTo>
                  <a:lnTo>
                    <a:pt x="74561" y="46634"/>
                  </a:lnTo>
                  <a:lnTo>
                    <a:pt x="72631" y="47142"/>
                  </a:lnTo>
                  <a:lnTo>
                    <a:pt x="73075" y="47142"/>
                  </a:lnTo>
                  <a:lnTo>
                    <a:pt x="72974" y="47396"/>
                  </a:lnTo>
                  <a:lnTo>
                    <a:pt x="71932" y="48793"/>
                  </a:lnTo>
                  <a:lnTo>
                    <a:pt x="70916" y="49047"/>
                  </a:lnTo>
                  <a:lnTo>
                    <a:pt x="69723" y="49047"/>
                  </a:lnTo>
                  <a:lnTo>
                    <a:pt x="68021" y="48031"/>
                  </a:lnTo>
                  <a:lnTo>
                    <a:pt x="67233" y="48285"/>
                  </a:lnTo>
                  <a:lnTo>
                    <a:pt x="66713" y="47777"/>
                  </a:lnTo>
                  <a:lnTo>
                    <a:pt x="66268" y="47777"/>
                  </a:lnTo>
                  <a:lnTo>
                    <a:pt x="65938" y="48285"/>
                  </a:lnTo>
                  <a:lnTo>
                    <a:pt x="65582" y="48285"/>
                  </a:lnTo>
                  <a:lnTo>
                    <a:pt x="64719" y="48539"/>
                  </a:lnTo>
                  <a:lnTo>
                    <a:pt x="64160" y="48539"/>
                  </a:lnTo>
                  <a:lnTo>
                    <a:pt x="63220" y="49174"/>
                  </a:lnTo>
                  <a:lnTo>
                    <a:pt x="62293" y="49428"/>
                  </a:lnTo>
                  <a:lnTo>
                    <a:pt x="62560" y="49174"/>
                  </a:lnTo>
                  <a:lnTo>
                    <a:pt x="61099" y="48793"/>
                  </a:lnTo>
                  <a:lnTo>
                    <a:pt x="61506" y="49174"/>
                  </a:lnTo>
                  <a:lnTo>
                    <a:pt x="60236" y="49174"/>
                  </a:lnTo>
                  <a:lnTo>
                    <a:pt x="60540" y="49047"/>
                  </a:lnTo>
                  <a:lnTo>
                    <a:pt x="60972" y="49047"/>
                  </a:lnTo>
                  <a:lnTo>
                    <a:pt x="60718" y="48793"/>
                  </a:lnTo>
                  <a:lnTo>
                    <a:pt x="60464" y="48539"/>
                  </a:lnTo>
                  <a:lnTo>
                    <a:pt x="59956" y="48031"/>
                  </a:lnTo>
                  <a:lnTo>
                    <a:pt x="59842" y="48285"/>
                  </a:lnTo>
                  <a:lnTo>
                    <a:pt x="59778" y="48425"/>
                  </a:lnTo>
                  <a:lnTo>
                    <a:pt x="59410" y="48285"/>
                  </a:lnTo>
                  <a:lnTo>
                    <a:pt x="59220" y="48031"/>
                  </a:lnTo>
                  <a:lnTo>
                    <a:pt x="58407" y="47777"/>
                  </a:lnTo>
                  <a:lnTo>
                    <a:pt x="58102" y="47777"/>
                  </a:lnTo>
                  <a:lnTo>
                    <a:pt x="58191" y="48793"/>
                  </a:lnTo>
                  <a:lnTo>
                    <a:pt x="58000" y="48691"/>
                  </a:lnTo>
                  <a:lnTo>
                    <a:pt x="58000" y="57937"/>
                  </a:lnTo>
                  <a:lnTo>
                    <a:pt x="56642" y="57937"/>
                  </a:lnTo>
                  <a:lnTo>
                    <a:pt x="56642" y="56032"/>
                  </a:lnTo>
                  <a:lnTo>
                    <a:pt x="58000" y="57937"/>
                  </a:lnTo>
                  <a:lnTo>
                    <a:pt x="58000" y="48691"/>
                  </a:lnTo>
                  <a:lnTo>
                    <a:pt x="56324" y="47777"/>
                  </a:lnTo>
                  <a:lnTo>
                    <a:pt x="55956" y="47777"/>
                  </a:lnTo>
                  <a:lnTo>
                    <a:pt x="52882" y="50317"/>
                  </a:lnTo>
                  <a:lnTo>
                    <a:pt x="54051" y="48285"/>
                  </a:lnTo>
                  <a:lnTo>
                    <a:pt x="54991" y="46634"/>
                  </a:lnTo>
                  <a:lnTo>
                    <a:pt x="50533" y="46634"/>
                  </a:lnTo>
                  <a:lnTo>
                    <a:pt x="51371" y="46380"/>
                  </a:lnTo>
                  <a:lnTo>
                    <a:pt x="50774" y="45618"/>
                  </a:lnTo>
                  <a:lnTo>
                    <a:pt x="50914" y="45237"/>
                  </a:lnTo>
                  <a:lnTo>
                    <a:pt x="50952" y="45110"/>
                  </a:lnTo>
                  <a:lnTo>
                    <a:pt x="51041" y="44856"/>
                  </a:lnTo>
                  <a:lnTo>
                    <a:pt x="51130" y="44602"/>
                  </a:lnTo>
                  <a:lnTo>
                    <a:pt x="51206" y="44348"/>
                  </a:lnTo>
                  <a:lnTo>
                    <a:pt x="51257" y="44221"/>
                  </a:lnTo>
                  <a:lnTo>
                    <a:pt x="51066" y="44348"/>
                  </a:lnTo>
                  <a:lnTo>
                    <a:pt x="50825" y="44602"/>
                  </a:lnTo>
                  <a:lnTo>
                    <a:pt x="50241" y="44221"/>
                  </a:lnTo>
                  <a:lnTo>
                    <a:pt x="49276" y="44221"/>
                  </a:lnTo>
                  <a:lnTo>
                    <a:pt x="48450" y="45110"/>
                  </a:lnTo>
                  <a:lnTo>
                    <a:pt x="47586" y="45110"/>
                  </a:lnTo>
                  <a:lnTo>
                    <a:pt x="47523" y="45618"/>
                  </a:lnTo>
                  <a:lnTo>
                    <a:pt x="47434" y="46380"/>
                  </a:lnTo>
                  <a:lnTo>
                    <a:pt x="47332" y="47142"/>
                  </a:lnTo>
                  <a:lnTo>
                    <a:pt x="47231" y="48285"/>
                  </a:lnTo>
                  <a:lnTo>
                    <a:pt x="47066" y="47396"/>
                  </a:lnTo>
                  <a:lnTo>
                    <a:pt x="46977" y="46888"/>
                  </a:lnTo>
                  <a:lnTo>
                    <a:pt x="46888" y="46380"/>
                  </a:lnTo>
                  <a:lnTo>
                    <a:pt x="46799" y="45872"/>
                  </a:lnTo>
                  <a:lnTo>
                    <a:pt x="46685" y="45237"/>
                  </a:lnTo>
                  <a:lnTo>
                    <a:pt x="46570" y="44602"/>
                  </a:lnTo>
                  <a:lnTo>
                    <a:pt x="46494" y="44221"/>
                  </a:lnTo>
                  <a:lnTo>
                    <a:pt x="46634" y="44221"/>
                  </a:lnTo>
                  <a:lnTo>
                    <a:pt x="45999" y="43713"/>
                  </a:lnTo>
                  <a:lnTo>
                    <a:pt x="45948" y="43459"/>
                  </a:lnTo>
                  <a:lnTo>
                    <a:pt x="45910" y="43205"/>
                  </a:lnTo>
                  <a:lnTo>
                    <a:pt x="45808" y="42735"/>
                  </a:lnTo>
                  <a:lnTo>
                    <a:pt x="45707" y="42189"/>
                  </a:lnTo>
                  <a:lnTo>
                    <a:pt x="44640" y="42443"/>
                  </a:lnTo>
                  <a:lnTo>
                    <a:pt x="44437" y="43205"/>
                  </a:lnTo>
                  <a:lnTo>
                    <a:pt x="43637" y="43205"/>
                  </a:lnTo>
                  <a:lnTo>
                    <a:pt x="42976" y="43307"/>
                  </a:lnTo>
                  <a:lnTo>
                    <a:pt x="42976" y="48285"/>
                  </a:lnTo>
                  <a:lnTo>
                    <a:pt x="42875" y="48145"/>
                  </a:lnTo>
                  <a:lnTo>
                    <a:pt x="42976" y="48285"/>
                  </a:lnTo>
                  <a:lnTo>
                    <a:pt x="42976" y="43307"/>
                  </a:lnTo>
                  <a:lnTo>
                    <a:pt x="42811" y="43332"/>
                  </a:lnTo>
                  <a:lnTo>
                    <a:pt x="41300" y="42735"/>
                  </a:lnTo>
                  <a:lnTo>
                    <a:pt x="41440" y="43205"/>
                  </a:lnTo>
                  <a:lnTo>
                    <a:pt x="41516" y="43459"/>
                  </a:lnTo>
                  <a:lnTo>
                    <a:pt x="41592" y="43713"/>
                  </a:lnTo>
                  <a:lnTo>
                    <a:pt x="41668" y="43967"/>
                  </a:lnTo>
                  <a:lnTo>
                    <a:pt x="41732" y="44221"/>
                  </a:lnTo>
                  <a:lnTo>
                    <a:pt x="42227" y="45872"/>
                  </a:lnTo>
                  <a:lnTo>
                    <a:pt x="42291" y="46126"/>
                  </a:lnTo>
                  <a:lnTo>
                    <a:pt x="42786" y="47777"/>
                  </a:lnTo>
                  <a:lnTo>
                    <a:pt x="42799" y="47980"/>
                  </a:lnTo>
                  <a:lnTo>
                    <a:pt x="42646" y="47777"/>
                  </a:lnTo>
                  <a:lnTo>
                    <a:pt x="39776" y="43205"/>
                  </a:lnTo>
                  <a:lnTo>
                    <a:pt x="38938" y="43205"/>
                  </a:lnTo>
                  <a:lnTo>
                    <a:pt x="38150" y="42443"/>
                  </a:lnTo>
                  <a:lnTo>
                    <a:pt x="38138" y="50571"/>
                  </a:lnTo>
                  <a:lnTo>
                    <a:pt x="37985" y="50444"/>
                  </a:lnTo>
                  <a:lnTo>
                    <a:pt x="38138" y="50571"/>
                  </a:lnTo>
                  <a:lnTo>
                    <a:pt x="38138" y="42443"/>
                  </a:lnTo>
                  <a:lnTo>
                    <a:pt x="37985" y="42443"/>
                  </a:lnTo>
                  <a:lnTo>
                    <a:pt x="35864" y="43205"/>
                  </a:lnTo>
                  <a:lnTo>
                    <a:pt x="35255" y="43459"/>
                  </a:lnTo>
                  <a:lnTo>
                    <a:pt x="32804" y="43713"/>
                  </a:lnTo>
                  <a:lnTo>
                    <a:pt x="37693" y="50063"/>
                  </a:lnTo>
                  <a:lnTo>
                    <a:pt x="37795" y="50253"/>
                  </a:lnTo>
                  <a:lnTo>
                    <a:pt x="37553" y="50063"/>
                  </a:lnTo>
                  <a:lnTo>
                    <a:pt x="33794" y="46786"/>
                  </a:lnTo>
                  <a:lnTo>
                    <a:pt x="33794" y="54279"/>
                  </a:lnTo>
                  <a:lnTo>
                    <a:pt x="33375" y="54000"/>
                  </a:lnTo>
                  <a:lnTo>
                    <a:pt x="28511" y="50317"/>
                  </a:lnTo>
                  <a:lnTo>
                    <a:pt x="27000" y="49174"/>
                  </a:lnTo>
                  <a:lnTo>
                    <a:pt x="26162" y="48539"/>
                  </a:lnTo>
                  <a:lnTo>
                    <a:pt x="24815" y="48539"/>
                  </a:lnTo>
                  <a:lnTo>
                    <a:pt x="24726" y="48285"/>
                  </a:lnTo>
                  <a:lnTo>
                    <a:pt x="24218" y="47777"/>
                  </a:lnTo>
                  <a:lnTo>
                    <a:pt x="27457" y="47777"/>
                  </a:lnTo>
                  <a:lnTo>
                    <a:pt x="33591" y="54000"/>
                  </a:lnTo>
                  <a:lnTo>
                    <a:pt x="33794" y="54279"/>
                  </a:lnTo>
                  <a:lnTo>
                    <a:pt x="33794" y="46786"/>
                  </a:lnTo>
                  <a:lnTo>
                    <a:pt x="31597" y="44856"/>
                  </a:lnTo>
                  <a:lnTo>
                    <a:pt x="30924" y="44856"/>
                  </a:lnTo>
                  <a:lnTo>
                    <a:pt x="30873" y="45110"/>
                  </a:lnTo>
                  <a:lnTo>
                    <a:pt x="30746" y="45618"/>
                  </a:lnTo>
                  <a:lnTo>
                    <a:pt x="30594" y="45618"/>
                  </a:lnTo>
                  <a:lnTo>
                    <a:pt x="29883" y="46126"/>
                  </a:lnTo>
                  <a:lnTo>
                    <a:pt x="28854" y="46380"/>
                  </a:lnTo>
                  <a:lnTo>
                    <a:pt x="28448" y="46888"/>
                  </a:lnTo>
                  <a:lnTo>
                    <a:pt x="27508" y="47739"/>
                  </a:lnTo>
                  <a:lnTo>
                    <a:pt x="16675" y="47485"/>
                  </a:lnTo>
                  <a:lnTo>
                    <a:pt x="16598" y="47777"/>
                  </a:lnTo>
                  <a:lnTo>
                    <a:pt x="16573" y="48793"/>
                  </a:lnTo>
                  <a:lnTo>
                    <a:pt x="16789" y="48793"/>
                  </a:lnTo>
                  <a:lnTo>
                    <a:pt x="17411" y="49555"/>
                  </a:lnTo>
                  <a:lnTo>
                    <a:pt x="17233" y="49174"/>
                  </a:lnTo>
                  <a:lnTo>
                    <a:pt x="18148" y="49555"/>
                  </a:lnTo>
                  <a:lnTo>
                    <a:pt x="18554" y="49809"/>
                  </a:lnTo>
                  <a:lnTo>
                    <a:pt x="21107" y="49809"/>
                  </a:lnTo>
                  <a:lnTo>
                    <a:pt x="19812" y="50317"/>
                  </a:lnTo>
                  <a:lnTo>
                    <a:pt x="17360" y="50317"/>
                  </a:lnTo>
                  <a:lnTo>
                    <a:pt x="17373" y="50063"/>
                  </a:lnTo>
                  <a:lnTo>
                    <a:pt x="16002" y="50698"/>
                  </a:lnTo>
                  <a:lnTo>
                    <a:pt x="14732" y="50698"/>
                  </a:lnTo>
                  <a:lnTo>
                    <a:pt x="29883" y="57810"/>
                  </a:lnTo>
                  <a:lnTo>
                    <a:pt x="30010" y="57899"/>
                  </a:lnTo>
                  <a:lnTo>
                    <a:pt x="29718" y="57810"/>
                  </a:lnTo>
                  <a:lnTo>
                    <a:pt x="24815" y="56032"/>
                  </a:lnTo>
                  <a:lnTo>
                    <a:pt x="18503" y="53746"/>
                  </a:lnTo>
                  <a:lnTo>
                    <a:pt x="1968" y="53746"/>
                  </a:lnTo>
                  <a:lnTo>
                    <a:pt x="1765" y="53746"/>
                  </a:lnTo>
                  <a:lnTo>
                    <a:pt x="1295" y="54000"/>
                  </a:lnTo>
                  <a:lnTo>
                    <a:pt x="647" y="54381"/>
                  </a:lnTo>
                  <a:lnTo>
                    <a:pt x="609" y="54889"/>
                  </a:lnTo>
                  <a:lnTo>
                    <a:pt x="2120" y="55778"/>
                  </a:lnTo>
                  <a:lnTo>
                    <a:pt x="1435" y="55524"/>
                  </a:lnTo>
                  <a:lnTo>
                    <a:pt x="1308" y="55905"/>
                  </a:lnTo>
                  <a:lnTo>
                    <a:pt x="1270" y="56032"/>
                  </a:lnTo>
                  <a:lnTo>
                    <a:pt x="215" y="56667"/>
                  </a:lnTo>
                  <a:lnTo>
                    <a:pt x="0" y="56921"/>
                  </a:lnTo>
                  <a:lnTo>
                    <a:pt x="1003" y="56921"/>
                  </a:lnTo>
                  <a:lnTo>
                    <a:pt x="2336" y="56413"/>
                  </a:lnTo>
                  <a:lnTo>
                    <a:pt x="2540" y="56349"/>
                  </a:lnTo>
                  <a:lnTo>
                    <a:pt x="3683" y="55905"/>
                  </a:lnTo>
                  <a:lnTo>
                    <a:pt x="2755" y="56299"/>
                  </a:lnTo>
                  <a:lnTo>
                    <a:pt x="3835" y="56032"/>
                  </a:lnTo>
                  <a:lnTo>
                    <a:pt x="3606" y="56413"/>
                  </a:lnTo>
                  <a:lnTo>
                    <a:pt x="4254" y="56413"/>
                  </a:lnTo>
                  <a:lnTo>
                    <a:pt x="4914" y="56921"/>
                  </a:lnTo>
                  <a:lnTo>
                    <a:pt x="4064" y="57175"/>
                  </a:lnTo>
                  <a:lnTo>
                    <a:pt x="4165" y="57429"/>
                  </a:lnTo>
                  <a:lnTo>
                    <a:pt x="4203" y="57556"/>
                  </a:lnTo>
                  <a:lnTo>
                    <a:pt x="3835" y="57810"/>
                  </a:lnTo>
                  <a:lnTo>
                    <a:pt x="3657" y="57899"/>
                  </a:lnTo>
                  <a:lnTo>
                    <a:pt x="2273" y="57937"/>
                  </a:lnTo>
                  <a:lnTo>
                    <a:pt x="2806" y="58064"/>
                  </a:lnTo>
                  <a:lnTo>
                    <a:pt x="3035" y="58318"/>
                  </a:lnTo>
                  <a:lnTo>
                    <a:pt x="3860" y="58826"/>
                  </a:lnTo>
                  <a:lnTo>
                    <a:pt x="4127" y="59080"/>
                  </a:lnTo>
                  <a:lnTo>
                    <a:pt x="4203" y="60210"/>
                  </a:lnTo>
                  <a:lnTo>
                    <a:pt x="4064" y="60096"/>
                  </a:lnTo>
                  <a:lnTo>
                    <a:pt x="3962" y="60223"/>
                  </a:lnTo>
                  <a:lnTo>
                    <a:pt x="3835" y="60477"/>
                  </a:lnTo>
                  <a:lnTo>
                    <a:pt x="4229" y="60477"/>
                  </a:lnTo>
                  <a:lnTo>
                    <a:pt x="29705" y="62255"/>
                  </a:lnTo>
                  <a:lnTo>
                    <a:pt x="4457" y="62763"/>
                  </a:lnTo>
                  <a:lnTo>
                    <a:pt x="3670" y="62890"/>
                  </a:lnTo>
                  <a:lnTo>
                    <a:pt x="3657" y="63017"/>
                  </a:lnTo>
                  <a:lnTo>
                    <a:pt x="2286" y="63017"/>
                  </a:lnTo>
                  <a:lnTo>
                    <a:pt x="2336" y="63144"/>
                  </a:lnTo>
                  <a:lnTo>
                    <a:pt x="3657" y="63144"/>
                  </a:lnTo>
                  <a:lnTo>
                    <a:pt x="3657" y="63271"/>
                  </a:lnTo>
                  <a:lnTo>
                    <a:pt x="4165" y="63652"/>
                  </a:lnTo>
                  <a:lnTo>
                    <a:pt x="4305" y="63779"/>
                  </a:lnTo>
                  <a:lnTo>
                    <a:pt x="4368" y="64414"/>
                  </a:lnTo>
                  <a:lnTo>
                    <a:pt x="4292" y="64033"/>
                  </a:lnTo>
                  <a:lnTo>
                    <a:pt x="3606" y="64287"/>
                  </a:lnTo>
                  <a:lnTo>
                    <a:pt x="2755" y="64414"/>
                  </a:lnTo>
                  <a:lnTo>
                    <a:pt x="3009" y="64287"/>
                  </a:lnTo>
                  <a:lnTo>
                    <a:pt x="2895" y="64033"/>
                  </a:lnTo>
                  <a:lnTo>
                    <a:pt x="2438" y="64033"/>
                  </a:lnTo>
                  <a:lnTo>
                    <a:pt x="1943" y="64033"/>
                  </a:lnTo>
                  <a:lnTo>
                    <a:pt x="1816" y="64287"/>
                  </a:lnTo>
                  <a:lnTo>
                    <a:pt x="1701" y="64541"/>
                  </a:lnTo>
                  <a:lnTo>
                    <a:pt x="1587" y="64795"/>
                  </a:lnTo>
                  <a:lnTo>
                    <a:pt x="34467" y="64795"/>
                  </a:lnTo>
                  <a:lnTo>
                    <a:pt x="34467" y="64541"/>
                  </a:lnTo>
                  <a:lnTo>
                    <a:pt x="39154" y="64541"/>
                  </a:lnTo>
                  <a:lnTo>
                    <a:pt x="34467" y="64414"/>
                  </a:lnTo>
                  <a:lnTo>
                    <a:pt x="34467" y="63906"/>
                  </a:lnTo>
                  <a:lnTo>
                    <a:pt x="39154" y="63906"/>
                  </a:lnTo>
                  <a:lnTo>
                    <a:pt x="34467" y="63779"/>
                  </a:lnTo>
                  <a:lnTo>
                    <a:pt x="34467" y="63144"/>
                  </a:lnTo>
                  <a:lnTo>
                    <a:pt x="39154" y="63144"/>
                  </a:lnTo>
                  <a:lnTo>
                    <a:pt x="56642" y="63144"/>
                  </a:lnTo>
                  <a:lnTo>
                    <a:pt x="56642" y="63271"/>
                  </a:lnTo>
                  <a:lnTo>
                    <a:pt x="58559" y="63271"/>
                  </a:lnTo>
                  <a:lnTo>
                    <a:pt x="58648" y="63144"/>
                  </a:lnTo>
                  <a:lnTo>
                    <a:pt x="59626" y="63144"/>
                  </a:lnTo>
                  <a:lnTo>
                    <a:pt x="60032" y="63271"/>
                  </a:lnTo>
                  <a:lnTo>
                    <a:pt x="61874" y="63271"/>
                  </a:lnTo>
                  <a:lnTo>
                    <a:pt x="62153" y="63652"/>
                  </a:lnTo>
                  <a:lnTo>
                    <a:pt x="61239" y="63652"/>
                  </a:lnTo>
                  <a:lnTo>
                    <a:pt x="62242" y="63779"/>
                  </a:lnTo>
                  <a:lnTo>
                    <a:pt x="62344" y="63906"/>
                  </a:lnTo>
                  <a:lnTo>
                    <a:pt x="62433" y="64033"/>
                  </a:lnTo>
                  <a:lnTo>
                    <a:pt x="60032" y="63271"/>
                  </a:lnTo>
                  <a:lnTo>
                    <a:pt x="58559" y="63271"/>
                  </a:lnTo>
                  <a:lnTo>
                    <a:pt x="58280" y="63652"/>
                  </a:lnTo>
                  <a:lnTo>
                    <a:pt x="56642" y="63652"/>
                  </a:lnTo>
                  <a:lnTo>
                    <a:pt x="56642" y="63271"/>
                  </a:lnTo>
                  <a:lnTo>
                    <a:pt x="39154" y="63271"/>
                  </a:lnTo>
                  <a:lnTo>
                    <a:pt x="39154" y="63906"/>
                  </a:lnTo>
                  <a:lnTo>
                    <a:pt x="39154" y="64287"/>
                  </a:lnTo>
                  <a:lnTo>
                    <a:pt x="56642" y="64287"/>
                  </a:lnTo>
                  <a:lnTo>
                    <a:pt x="56642" y="63779"/>
                  </a:lnTo>
                  <a:lnTo>
                    <a:pt x="58102" y="63906"/>
                  </a:lnTo>
                  <a:lnTo>
                    <a:pt x="57823" y="64287"/>
                  </a:lnTo>
                  <a:lnTo>
                    <a:pt x="93751" y="64287"/>
                  </a:lnTo>
                  <a:lnTo>
                    <a:pt x="93814" y="64033"/>
                  </a:lnTo>
                  <a:lnTo>
                    <a:pt x="93916" y="63652"/>
                  </a:lnTo>
                  <a:lnTo>
                    <a:pt x="94043" y="63144"/>
                  </a:lnTo>
                  <a:lnTo>
                    <a:pt x="94068" y="63017"/>
                  </a:lnTo>
                  <a:lnTo>
                    <a:pt x="93929" y="63017"/>
                  </a:lnTo>
                  <a:lnTo>
                    <a:pt x="93992" y="62890"/>
                  </a:lnTo>
                  <a:lnTo>
                    <a:pt x="94068" y="62763"/>
                  </a:lnTo>
                  <a:lnTo>
                    <a:pt x="94132" y="62636"/>
                  </a:lnTo>
                  <a:lnTo>
                    <a:pt x="94195" y="62509"/>
                  </a:lnTo>
                  <a:close/>
                </a:path>
                <a:path w="121285" h="121284">
                  <a:moveTo>
                    <a:pt x="94221" y="103555"/>
                  </a:moveTo>
                  <a:lnTo>
                    <a:pt x="92290" y="100952"/>
                  </a:lnTo>
                  <a:lnTo>
                    <a:pt x="91440" y="99796"/>
                  </a:lnTo>
                  <a:lnTo>
                    <a:pt x="90284" y="99072"/>
                  </a:lnTo>
                  <a:lnTo>
                    <a:pt x="89065" y="98945"/>
                  </a:lnTo>
                  <a:lnTo>
                    <a:pt x="87820" y="98780"/>
                  </a:lnTo>
                  <a:lnTo>
                    <a:pt x="86512" y="99199"/>
                  </a:lnTo>
                  <a:lnTo>
                    <a:pt x="84061" y="101041"/>
                  </a:lnTo>
                  <a:lnTo>
                    <a:pt x="83223" y="102069"/>
                  </a:lnTo>
                  <a:lnTo>
                    <a:pt x="82804" y="102654"/>
                  </a:lnTo>
                  <a:lnTo>
                    <a:pt x="85890" y="106768"/>
                  </a:lnTo>
                  <a:lnTo>
                    <a:pt x="88798" y="104597"/>
                  </a:lnTo>
                  <a:lnTo>
                    <a:pt x="87769" y="103212"/>
                  </a:lnTo>
                  <a:lnTo>
                    <a:pt x="86563" y="104114"/>
                  </a:lnTo>
                  <a:lnTo>
                    <a:pt x="85344" y="102476"/>
                  </a:lnTo>
                  <a:lnTo>
                    <a:pt x="85432" y="102298"/>
                  </a:lnTo>
                  <a:lnTo>
                    <a:pt x="85712" y="102006"/>
                  </a:lnTo>
                  <a:lnTo>
                    <a:pt x="87566" y="100622"/>
                  </a:lnTo>
                  <a:lnTo>
                    <a:pt x="89293" y="100825"/>
                  </a:lnTo>
                  <a:lnTo>
                    <a:pt x="91770" y="104127"/>
                  </a:lnTo>
                  <a:lnTo>
                    <a:pt x="91274" y="105778"/>
                  </a:lnTo>
                  <a:lnTo>
                    <a:pt x="88938" y="107530"/>
                  </a:lnTo>
                  <a:lnTo>
                    <a:pt x="88303" y="107772"/>
                  </a:lnTo>
                  <a:lnTo>
                    <a:pt x="87718" y="107911"/>
                  </a:lnTo>
                  <a:lnTo>
                    <a:pt x="88404" y="109613"/>
                  </a:lnTo>
                  <a:lnTo>
                    <a:pt x="88938" y="109512"/>
                  </a:lnTo>
                  <a:lnTo>
                    <a:pt x="89865" y="109118"/>
                  </a:lnTo>
                  <a:lnTo>
                    <a:pt x="93446" y="106451"/>
                  </a:lnTo>
                  <a:lnTo>
                    <a:pt x="94221" y="103555"/>
                  </a:lnTo>
                  <a:close/>
                </a:path>
                <a:path w="121285" h="121284">
                  <a:moveTo>
                    <a:pt x="94361" y="108673"/>
                  </a:moveTo>
                  <a:lnTo>
                    <a:pt x="93726" y="107835"/>
                  </a:lnTo>
                  <a:lnTo>
                    <a:pt x="92786" y="107556"/>
                  </a:lnTo>
                  <a:lnTo>
                    <a:pt x="91643" y="108419"/>
                  </a:lnTo>
                  <a:lnTo>
                    <a:pt x="90538" y="109232"/>
                  </a:lnTo>
                  <a:lnTo>
                    <a:pt x="90500" y="110236"/>
                  </a:lnTo>
                  <a:lnTo>
                    <a:pt x="91109" y="111086"/>
                  </a:lnTo>
                  <a:lnTo>
                    <a:pt x="91998" y="110426"/>
                  </a:lnTo>
                  <a:lnTo>
                    <a:pt x="91859" y="110096"/>
                  </a:lnTo>
                  <a:lnTo>
                    <a:pt x="91859" y="109689"/>
                  </a:lnTo>
                  <a:lnTo>
                    <a:pt x="92354" y="109334"/>
                  </a:lnTo>
                  <a:lnTo>
                    <a:pt x="92824" y="108978"/>
                  </a:lnTo>
                  <a:lnTo>
                    <a:pt x="93218" y="109131"/>
                  </a:lnTo>
                  <a:lnTo>
                    <a:pt x="93433" y="109359"/>
                  </a:lnTo>
                  <a:lnTo>
                    <a:pt x="94361" y="108673"/>
                  </a:lnTo>
                  <a:close/>
                </a:path>
                <a:path w="121285" h="121284">
                  <a:moveTo>
                    <a:pt x="95961" y="69113"/>
                  </a:moveTo>
                  <a:lnTo>
                    <a:pt x="95135" y="68351"/>
                  </a:lnTo>
                  <a:lnTo>
                    <a:pt x="95046" y="67462"/>
                  </a:lnTo>
                  <a:lnTo>
                    <a:pt x="94957" y="66700"/>
                  </a:lnTo>
                  <a:lnTo>
                    <a:pt x="93891" y="66700"/>
                  </a:lnTo>
                  <a:lnTo>
                    <a:pt x="93256" y="66192"/>
                  </a:lnTo>
                  <a:lnTo>
                    <a:pt x="92938" y="65938"/>
                  </a:lnTo>
                  <a:lnTo>
                    <a:pt x="92519" y="65557"/>
                  </a:lnTo>
                  <a:lnTo>
                    <a:pt x="56921" y="65557"/>
                  </a:lnTo>
                  <a:lnTo>
                    <a:pt x="56642" y="65811"/>
                  </a:lnTo>
                  <a:lnTo>
                    <a:pt x="56642" y="65430"/>
                  </a:lnTo>
                  <a:lnTo>
                    <a:pt x="39154" y="65430"/>
                  </a:lnTo>
                  <a:lnTo>
                    <a:pt x="39154" y="65557"/>
                  </a:lnTo>
                  <a:lnTo>
                    <a:pt x="42748" y="69113"/>
                  </a:lnTo>
                  <a:lnTo>
                    <a:pt x="50215" y="69113"/>
                  </a:lnTo>
                  <a:lnTo>
                    <a:pt x="51866" y="68351"/>
                  </a:lnTo>
                  <a:lnTo>
                    <a:pt x="52019" y="68351"/>
                  </a:lnTo>
                  <a:lnTo>
                    <a:pt x="53555" y="66700"/>
                  </a:lnTo>
                  <a:lnTo>
                    <a:pt x="53670" y="66573"/>
                  </a:lnTo>
                  <a:lnTo>
                    <a:pt x="52070" y="69113"/>
                  </a:lnTo>
                  <a:lnTo>
                    <a:pt x="61023" y="69113"/>
                  </a:lnTo>
                  <a:lnTo>
                    <a:pt x="60629" y="68859"/>
                  </a:lnTo>
                  <a:lnTo>
                    <a:pt x="61214" y="69113"/>
                  </a:lnTo>
                  <a:lnTo>
                    <a:pt x="78892" y="69113"/>
                  </a:lnTo>
                  <a:lnTo>
                    <a:pt x="78257" y="68859"/>
                  </a:lnTo>
                  <a:lnTo>
                    <a:pt x="72466" y="66573"/>
                  </a:lnTo>
                  <a:lnTo>
                    <a:pt x="71501" y="66192"/>
                  </a:lnTo>
                  <a:lnTo>
                    <a:pt x="83451" y="69113"/>
                  </a:lnTo>
                  <a:lnTo>
                    <a:pt x="95961" y="69113"/>
                  </a:lnTo>
                  <a:close/>
                </a:path>
                <a:path w="121285" h="121284">
                  <a:moveTo>
                    <a:pt x="96227" y="69367"/>
                  </a:moveTo>
                  <a:lnTo>
                    <a:pt x="96100" y="69240"/>
                  </a:lnTo>
                  <a:lnTo>
                    <a:pt x="83972" y="69240"/>
                  </a:lnTo>
                  <a:lnTo>
                    <a:pt x="84493" y="69367"/>
                  </a:lnTo>
                  <a:lnTo>
                    <a:pt x="96227" y="69367"/>
                  </a:lnTo>
                  <a:close/>
                </a:path>
                <a:path w="121285" h="121284">
                  <a:moveTo>
                    <a:pt x="96774" y="69875"/>
                  </a:moveTo>
                  <a:lnTo>
                    <a:pt x="96367" y="69494"/>
                  </a:lnTo>
                  <a:lnTo>
                    <a:pt x="95199" y="69494"/>
                  </a:lnTo>
                  <a:lnTo>
                    <a:pt x="95199" y="71399"/>
                  </a:lnTo>
                  <a:lnTo>
                    <a:pt x="94208" y="71526"/>
                  </a:lnTo>
                  <a:lnTo>
                    <a:pt x="85001" y="71526"/>
                  </a:lnTo>
                  <a:lnTo>
                    <a:pt x="84670" y="71399"/>
                  </a:lnTo>
                  <a:lnTo>
                    <a:pt x="95199" y="71399"/>
                  </a:lnTo>
                  <a:lnTo>
                    <a:pt x="95199" y="69494"/>
                  </a:lnTo>
                  <a:lnTo>
                    <a:pt x="85013" y="69494"/>
                  </a:lnTo>
                  <a:lnTo>
                    <a:pt x="79857" y="69494"/>
                  </a:lnTo>
                  <a:lnTo>
                    <a:pt x="80175" y="69621"/>
                  </a:lnTo>
                  <a:lnTo>
                    <a:pt x="85521" y="69621"/>
                  </a:lnTo>
                  <a:lnTo>
                    <a:pt x="91249" y="71018"/>
                  </a:lnTo>
                  <a:lnTo>
                    <a:pt x="92862" y="70510"/>
                  </a:lnTo>
                  <a:lnTo>
                    <a:pt x="93522" y="70129"/>
                  </a:lnTo>
                  <a:lnTo>
                    <a:pt x="93357" y="70383"/>
                  </a:lnTo>
                  <a:lnTo>
                    <a:pt x="93687" y="70510"/>
                  </a:lnTo>
                  <a:lnTo>
                    <a:pt x="94018" y="70510"/>
                  </a:lnTo>
                  <a:lnTo>
                    <a:pt x="94576" y="71018"/>
                  </a:lnTo>
                  <a:lnTo>
                    <a:pt x="91249" y="71018"/>
                  </a:lnTo>
                  <a:lnTo>
                    <a:pt x="83718" y="71018"/>
                  </a:lnTo>
                  <a:lnTo>
                    <a:pt x="84035" y="71145"/>
                  </a:lnTo>
                  <a:lnTo>
                    <a:pt x="82804" y="70662"/>
                  </a:lnTo>
                  <a:lnTo>
                    <a:pt x="82804" y="71780"/>
                  </a:lnTo>
                  <a:lnTo>
                    <a:pt x="82664" y="71907"/>
                  </a:lnTo>
                  <a:lnTo>
                    <a:pt x="67538" y="71907"/>
                  </a:lnTo>
                  <a:lnTo>
                    <a:pt x="67246" y="71780"/>
                  </a:lnTo>
                  <a:lnTo>
                    <a:pt x="82804" y="71780"/>
                  </a:lnTo>
                  <a:lnTo>
                    <a:pt x="82804" y="70662"/>
                  </a:lnTo>
                  <a:lnTo>
                    <a:pt x="80175" y="69621"/>
                  </a:lnTo>
                  <a:lnTo>
                    <a:pt x="79209" y="69240"/>
                  </a:lnTo>
                  <a:lnTo>
                    <a:pt x="66662" y="69240"/>
                  </a:lnTo>
                  <a:lnTo>
                    <a:pt x="66662" y="71526"/>
                  </a:lnTo>
                  <a:lnTo>
                    <a:pt x="64693" y="71526"/>
                  </a:lnTo>
                  <a:lnTo>
                    <a:pt x="65074" y="71780"/>
                  </a:lnTo>
                  <a:lnTo>
                    <a:pt x="65265" y="71907"/>
                  </a:lnTo>
                  <a:lnTo>
                    <a:pt x="37592" y="71907"/>
                  </a:lnTo>
                  <a:lnTo>
                    <a:pt x="37655" y="71653"/>
                  </a:lnTo>
                  <a:lnTo>
                    <a:pt x="37668" y="71780"/>
                  </a:lnTo>
                  <a:lnTo>
                    <a:pt x="65074" y="71780"/>
                  </a:lnTo>
                  <a:lnTo>
                    <a:pt x="64490" y="71399"/>
                  </a:lnTo>
                  <a:lnTo>
                    <a:pt x="66357" y="71399"/>
                  </a:lnTo>
                  <a:lnTo>
                    <a:pt x="66662" y="71526"/>
                  </a:lnTo>
                  <a:lnTo>
                    <a:pt x="66662" y="69240"/>
                  </a:lnTo>
                  <a:lnTo>
                    <a:pt x="65519" y="69240"/>
                  </a:lnTo>
                  <a:lnTo>
                    <a:pt x="65519" y="71018"/>
                  </a:lnTo>
                  <a:lnTo>
                    <a:pt x="63919" y="71018"/>
                  </a:lnTo>
                  <a:lnTo>
                    <a:pt x="64300" y="71272"/>
                  </a:lnTo>
                  <a:lnTo>
                    <a:pt x="61798" y="69621"/>
                  </a:lnTo>
                  <a:lnTo>
                    <a:pt x="62344" y="69621"/>
                  </a:lnTo>
                  <a:lnTo>
                    <a:pt x="65519" y="71018"/>
                  </a:lnTo>
                  <a:lnTo>
                    <a:pt x="65519" y="69240"/>
                  </a:lnTo>
                  <a:lnTo>
                    <a:pt x="61493" y="69240"/>
                  </a:lnTo>
                  <a:lnTo>
                    <a:pt x="62064" y="69494"/>
                  </a:lnTo>
                  <a:lnTo>
                    <a:pt x="61595" y="69494"/>
                  </a:lnTo>
                  <a:lnTo>
                    <a:pt x="61214" y="69240"/>
                  </a:lnTo>
                  <a:lnTo>
                    <a:pt x="51993" y="69240"/>
                  </a:lnTo>
                  <a:lnTo>
                    <a:pt x="51917" y="69367"/>
                  </a:lnTo>
                  <a:lnTo>
                    <a:pt x="51828" y="69494"/>
                  </a:lnTo>
                  <a:lnTo>
                    <a:pt x="51600" y="69494"/>
                  </a:lnTo>
                  <a:lnTo>
                    <a:pt x="51600" y="69621"/>
                  </a:lnTo>
                  <a:lnTo>
                    <a:pt x="49237" y="71018"/>
                  </a:lnTo>
                  <a:lnTo>
                    <a:pt x="38760" y="71018"/>
                  </a:lnTo>
                  <a:lnTo>
                    <a:pt x="38874" y="71145"/>
                  </a:lnTo>
                  <a:lnTo>
                    <a:pt x="37960" y="70231"/>
                  </a:lnTo>
                  <a:lnTo>
                    <a:pt x="37960" y="71272"/>
                  </a:lnTo>
                  <a:lnTo>
                    <a:pt x="37896" y="71399"/>
                  </a:lnTo>
                  <a:lnTo>
                    <a:pt x="37820" y="71526"/>
                  </a:lnTo>
                  <a:lnTo>
                    <a:pt x="37693" y="71526"/>
                  </a:lnTo>
                  <a:lnTo>
                    <a:pt x="37807" y="71399"/>
                  </a:lnTo>
                  <a:lnTo>
                    <a:pt x="37960" y="71272"/>
                  </a:lnTo>
                  <a:lnTo>
                    <a:pt x="37960" y="70231"/>
                  </a:lnTo>
                  <a:lnTo>
                    <a:pt x="37363" y="69621"/>
                  </a:lnTo>
                  <a:lnTo>
                    <a:pt x="51600" y="69621"/>
                  </a:lnTo>
                  <a:lnTo>
                    <a:pt x="51600" y="69494"/>
                  </a:lnTo>
                  <a:lnTo>
                    <a:pt x="37249" y="69494"/>
                  </a:lnTo>
                  <a:lnTo>
                    <a:pt x="36233" y="68478"/>
                  </a:lnTo>
                  <a:lnTo>
                    <a:pt x="34988" y="67233"/>
                  </a:lnTo>
                  <a:lnTo>
                    <a:pt x="34988" y="68478"/>
                  </a:lnTo>
                  <a:lnTo>
                    <a:pt x="33921" y="69494"/>
                  </a:lnTo>
                  <a:lnTo>
                    <a:pt x="33782" y="69494"/>
                  </a:lnTo>
                  <a:lnTo>
                    <a:pt x="33782" y="69621"/>
                  </a:lnTo>
                  <a:lnTo>
                    <a:pt x="32321" y="71018"/>
                  </a:lnTo>
                  <a:lnTo>
                    <a:pt x="32054" y="71018"/>
                  </a:lnTo>
                  <a:lnTo>
                    <a:pt x="32054" y="71272"/>
                  </a:lnTo>
                  <a:lnTo>
                    <a:pt x="31788" y="71526"/>
                  </a:lnTo>
                  <a:lnTo>
                    <a:pt x="30759" y="71526"/>
                  </a:lnTo>
                  <a:lnTo>
                    <a:pt x="31115" y="71272"/>
                  </a:lnTo>
                  <a:lnTo>
                    <a:pt x="32054" y="71272"/>
                  </a:lnTo>
                  <a:lnTo>
                    <a:pt x="32054" y="71018"/>
                  </a:lnTo>
                  <a:lnTo>
                    <a:pt x="31457" y="71018"/>
                  </a:lnTo>
                  <a:lnTo>
                    <a:pt x="33401" y="69621"/>
                  </a:lnTo>
                  <a:lnTo>
                    <a:pt x="33782" y="69621"/>
                  </a:lnTo>
                  <a:lnTo>
                    <a:pt x="33782" y="69494"/>
                  </a:lnTo>
                  <a:lnTo>
                    <a:pt x="33578" y="69494"/>
                  </a:lnTo>
                  <a:lnTo>
                    <a:pt x="34988" y="68478"/>
                  </a:lnTo>
                  <a:lnTo>
                    <a:pt x="34988" y="67233"/>
                  </a:lnTo>
                  <a:lnTo>
                    <a:pt x="34467" y="66700"/>
                  </a:lnTo>
                  <a:lnTo>
                    <a:pt x="34467" y="65303"/>
                  </a:lnTo>
                  <a:lnTo>
                    <a:pt x="34467" y="64922"/>
                  </a:lnTo>
                  <a:lnTo>
                    <a:pt x="31686" y="64922"/>
                  </a:lnTo>
                  <a:lnTo>
                    <a:pt x="31686" y="65303"/>
                  </a:lnTo>
                  <a:lnTo>
                    <a:pt x="20916" y="71018"/>
                  </a:lnTo>
                  <a:lnTo>
                    <a:pt x="17881" y="71018"/>
                  </a:lnTo>
                  <a:lnTo>
                    <a:pt x="22479" y="69113"/>
                  </a:lnTo>
                  <a:lnTo>
                    <a:pt x="29235" y="66319"/>
                  </a:lnTo>
                  <a:lnTo>
                    <a:pt x="31686" y="65303"/>
                  </a:lnTo>
                  <a:lnTo>
                    <a:pt x="31686" y="64922"/>
                  </a:lnTo>
                  <a:lnTo>
                    <a:pt x="2324" y="64922"/>
                  </a:lnTo>
                  <a:lnTo>
                    <a:pt x="2362" y="65176"/>
                  </a:lnTo>
                  <a:lnTo>
                    <a:pt x="3378" y="65176"/>
                  </a:lnTo>
                  <a:lnTo>
                    <a:pt x="3454" y="66573"/>
                  </a:lnTo>
                  <a:lnTo>
                    <a:pt x="4635" y="66573"/>
                  </a:lnTo>
                  <a:lnTo>
                    <a:pt x="4038" y="66319"/>
                  </a:lnTo>
                  <a:lnTo>
                    <a:pt x="5016" y="66319"/>
                  </a:lnTo>
                  <a:lnTo>
                    <a:pt x="5105" y="66573"/>
                  </a:lnTo>
                  <a:lnTo>
                    <a:pt x="5156" y="66700"/>
                  </a:lnTo>
                  <a:lnTo>
                    <a:pt x="5232" y="66954"/>
                  </a:lnTo>
                  <a:lnTo>
                    <a:pt x="5600" y="67462"/>
                  </a:lnTo>
                  <a:lnTo>
                    <a:pt x="5943" y="67843"/>
                  </a:lnTo>
                  <a:lnTo>
                    <a:pt x="5715" y="67970"/>
                  </a:lnTo>
                  <a:lnTo>
                    <a:pt x="5575" y="68351"/>
                  </a:lnTo>
                  <a:lnTo>
                    <a:pt x="5524" y="68478"/>
                  </a:lnTo>
                  <a:lnTo>
                    <a:pt x="5422" y="68732"/>
                  </a:lnTo>
                  <a:lnTo>
                    <a:pt x="5321" y="68859"/>
                  </a:lnTo>
                  <a:lnTo>
                    <a:pt x="5270" y="69113"/>
                  </a:lnTo>
                  <a:lnTo>
                    <a:pt x="5372" y="68478"/>
                  </a:lnTo>
                  <a:lnTo>
                    <a:pt x="4254" y="68478"/>
                  </a:lnTo>
                  <a:lnTo>
                    <a:pt x="4686" y="68732"/>
                  </a:lnTo>
                  <a:lnTo>
                    <a:pt x="4787" y="69240"/>
                  </a:lnTo>
                  <a:lnTo>
                    <a:pt x="4914" y="69621"/>
                  </a:lnTo>
                  <a:lnTo>
                    <a:pt x="5029" y="70764"/>
                  </a:lnTo>
                  <a:lnTo>
                    <a:pt x="5143" y="71018"/>
                  </a:lnTo>
                  <a:lnTo>
                    <a:pt x="5245" y="71272"/>
                  </a:lnTo>
                  <a:lnTo>
                    <a:pt x="5334" y="71399"/>
                  </a:lnTo>
                  <a:lnTo>
                    <a:pt x="5422" y="71526"/>
                  </a:lnTo>
                  <a:lnTo>
                    <a:pt x="5499" y="71653"/>
                  </a:lnTo>
                  <a:lnTo>
                    <a:pt x="5791" y="71526"/>
                  </a:lnTo>
                  <a:lnTo>
                    <a:pt x="8102" y="71780"/>
                  </a:lnTo>
                  <a:lnTo>
                    <a:pt x="7861" y="71907"/>
                  </a:lnTo>
                  <a:lnTo>
                    <a:pt x="6845" y="72669"/>
                  </a:lnTo>
                  <a:lnTo>
                    <a:pt x="6845" y="72415"/>
                  </a:lnTo>
                  <a:lnTo>
                    <a:pt x="5638" y="73304"/>
                  </a:lnTo>
                  <a:lnTo>
                    <a:pt x="7620" y="73812"/>
                  </a:lnTo>
                  <a:lnTo>
                    <a:pt x="8178" y="73558"/>
                  </a:lnTo>
                  <a:lnTo>
                    <a:pt x="8001" y="73685"/>
                  </a:lnTo>
                  <a:lnTo>
                    <a:pt x="8331" y="73558"/>
                  </a:lnTo>
                  <a:lnTo>
                    <a:pt x="9652" y="73050"/>
                  </a:lnTo>
                  <a:lnTo>
                    <a:pt x="9271" y="73304"/>
                  </a:lnTo>
                  <a:lnTo>
                    <a:pt x="10998" y="73177"/>
                  </a:lnTo>
                  <a:lnTo>
                    <a:pt x="10871" y="73304"/>
                  </a:lnTo>
                  <a:lnTo>
                    <a:pt x="10744" y="73431"/>
                  </a:lnTo>
                  <a:lnTo>
                    <a:pt x="10261" y="73812"/>
                  </a:lnTo>
                  <a:lnTo>
                    <a:pt x="9791" y="74066"/>
                  </a:lnTo>
                  <a:lnTo>
                    <a:pt x="9804" y="73812"/>
                  </a:lnTo>
                  <a:lnTo>
                    <a:pt x="8140" y="74320"/>
                  </a:lnTo>
                  <a:lnTo>
                    <a:pt x="8978" y="74701"/>
                  </a:lnTo>
                  <a:lnTo>
                    <a:pt x="10515" y="74066"/>
                  </a:lnTo>
                  <a:lnTo>
                    <a:pt x="12661" y="73177"/>
                  </a:lnTo>
                  <a:lnTo>
                    <a:pt x="12966" y="73050"/>
                  </a:lnTo>
                  <a:lnTo>
                    <a:pt x="13893" y="72669"/>
                  </a:lnTo>
                  <a:lnTo>
                    <a:pt x="16649" y="71526"/>
                  </a:lnTo>
                  <a:lnTo>
                    <a:pt x="17576" y="71145"/>
                  </a:lnTo>
                  <a:lnTo>
                    <a:pt x="20675" y="71145"/>
                  </a:lnTo>
                  <a:lnTo>
                    <a:pt x="19481" y="71780"/>
                  </a:lnTo>
                  <a:lnTo>
                    <a:pt x="30403" y="71780"/>
                  </a:lnTo>
                  <a:lnTo>
                    <a:pt x="30581" y="71653"/>
                  </a:lnTo>
                  <a:lnTo>
                    <a:pt x="31648" y="71653"/>
                  </a:lnTo>
                  <a:lnTo>
                    <a:pt x="31521" y="71780"/>
                  </a:lnTo>
                  <a:lnTo>
                    <a:pt x="37452" y="71780"/>
                  </a:lnTo>
                  <a:lnTo>
                    <a:pt x="37338" y="71907"/>
                  </a:lnTo>
                  <a:lnTo>
                    <a:pt x="31381" y="71907"/>
                  </a:lnTo>
                  <a:lnTo>
                    <a:pt x="30848" y="72415"/>
                  </a:lnTo>
                  <a:lnTo>
                    <a:pt x="36868" y="72415"/>
                  </a:lnTo>
                  <a:lnTo>
                    <a:pt x="37223" y="72034"/>
                  </a:lnTo>
                  <a:lnTo>
                    <a:pt x="37515" y="72034"/>
                  </a:lnTo>
                  <a:lnTo>
                    <a:pt x="37376" y="72288"/>
                  </a:lnTo>
                  <a:lnTo>
                    <a:pt x="37299" y="72415"/>
                  </a:lnTo>
                  <a:lnTo>
                    <a:pt x="52819" y="72415"/>
                  </a:lnTo>
                  <a:lnTo>
                    <a:pt x="52705" y="72034"/>
                  </a:lnTo>
                  <a:lnTo>
                    <a:pt x="52895" y="72288"/>
                  </a:lnTo>
                  <a:lnTo>
                    <a:pt x="52984" y="72415"/>
                  </a:lnTo>
                  <a:lnTo>
                    <a:pt x="66040" y="72415"/>
                  </a:lnTo>
                  <a:lnTo>
                    <a:pt x="65455" y="72034"/>
                  </a:lnTo>
                  <a:lnTo>
                    <a:pt x="67818" y="72034"/>
                  </a:lnTo>
                  <a:lnTo>
                    <a:pt x="68694" y="72415"/>
                  </a:lnTo>
                  <a:lnTo>
                    <a:pt x="82105" y="72415"/>
                  </a:lnTo>
                  <a:lnTo>
                    <a:pt x="82524" y="72034"/>
                  </a:lnTo>
                  <a:lnTo>
                    <a:pt x="84162" y="72034"/>
                  </a:lnTo>
                  <a:lnTo>
                    <a:pt x="83134" y="71526"/>
                  </a:lnTo>
                  <a:lnTo>
                    <a:pt x="83654" y="71780"/>
                  </a:lnTo>
                  <a:lnTo>
                    <a:pt x="85636" y="71780"/>
                  </a:lnTo>
                  <a:lnTo>
                    <a:pt x="85572" y="71907"/>
                  </a:lnTo>
                  <a:lnTo>
                    <a:pt x="83908" y="71907"/>
                  </a:lnTo>
                  <a:lnTo>
                    <a:pt x="84162" y="72034"/>
                  </a:lnTo>
                  <a:lnTo>
                    <a:pt x="85077" y="72415"/>
                  </a:lnTo>
                  <a:lnTo>
                    <a:pt x="85394" y="72415"/>
                  </a:lnTo>
                  <a:lnTo>
                    <a:pt x="85407" y="72288"/>
                  </a:lnTo>
                  <a:lnTo>
                    <a:pt x="85521" y="72034"/>
                  </a:lnTo>
                  <a:lnTo>
                    <a:pt x="93726" y="72034"/>
                  </a:lnTo>
                  <a:lnTo>
                    <a:pt x="93484" y="72288"/>
                  </a:lnTo>
                  <a:lnTo>
                    <a:pt x="93357" y="72415"/>
                  </a:lnTo>
                  <a:lnTo>
                    <a:pt x="93649" y="72288"/>
                  </a:lnTo>
                  <a:lnTo>
                    <a:pt x="94907" y="72288"/>
                  </a:lnTo>
                  <a:lnTo>
                    <a:pt x="95084" y="72034"/>
                  </a:lnTo>
                  <a:lnTo>
                    <a:pt x="95173" y="71907"/>
                  </a:lnTo>
                  <a:lnTo>
                    <a:pt x="93853" y="71907"/>
                  </a:lnTo>
                  <a:lnTo>
                    <a:pt x="93967" y="71780"/>
                  </a:lnTo>
                  <a:lnTo>
                    <a:pt x="95364" y="71780"/>
                  </a:lnTo>
                  <a:lnTo>
                    <a:pt x="96088" y="71272"/>
                  </a:lnTo>
                  <a:lnTo>
                    <a:pt x="96608" y="70510"/>
                  </a:lnTo>
                  <a:lnTo>
                    <a:pt x="96685" y="70383"/>
                  </a:lnTo>
                  <a:lnTo>
                    <a:pt x="96735" y="70129"/>
                  </a:lnTo>
                  <a:lnTo>
                    <a:pt x="96774" y="69875"/>
                  </a:lnTo>
                  <a:close/>
                </a:path>
                <a:path w="121285" h="121284">
                  <a:moveTo>
                    <a:pt x="100101" y="100330"/>
                  </a:moveTo>
                  <a:lnTo>
                    <a:pt x="93243" y="93370"/>
                  </a:lnTo>
                  <a:lnTo>
                    <a:pt x="91668" y="94932"/>
                  </a:lnTo>
                  <a:lnTo>
                    <a:pt x="98526" y="101892"/>
                  </a:lnTo>
                  <a:lnTo>
                    <a:pt x="100101" y="100330"/>
                  </a:lnTo>
                  <a:close/>
                </a:path>
                <a:path w="121285" h="121284">
                  <a:moveTo>
                    <a:pt x="106718" y="92659"/>
                  </a:moveTo>
                  <a:lnTo>
                    <a:pt x="99098" y="86563"/>
                  </a:lnTo>
                  <a:lnTo>
                    <a:pt x="95288" y="91313"/>
                  </a:lnTo>
                  <a:lnTo>
                    <a:pt x="96723" y="92481"/>
                  </a:lnTo>
                  <a:lnTo>
                    <a:pt x="99174" y="89446"/>
                  </a:lnTo>
                  <a:lnTo>
                    <a:pt x="105321" y="94399"/>
                  </a:lnTo>
                  <a:lnTo>
                    <a:pt x="106718" y="92659"/>
                  </a:lnTo>
                  <a:close/>
                </a:path>
                <a:path w="121285" h="121284">
                  <a:moveTo>
                    <a:pt x="113652" y="81432"/>
                  </a:moveTo>
                  <a:lnTo>
                    <a:pt x="105143" y="76644"/>
                  </a:lnTo>
                  <a:lnTo>
                    <a:pt x="104152" y="78409"/>
                  </a:lnTo>
                  <a:lnTo>
                    <a:pt x="109308" y="81292"/>
                  </a:lnTo>
                  <a:lnTo>
                    <a:pt x="110464" y="81864"/>
                  </a:lnTo>
                  <a:lnTo>
                    <a:pt x="109220" y="81762"/>
                  </a:lnTo>
                  <a:lnTo>
                    <a:pt x="107810" y="81699"/>
                  </a:lnTo>
                  <a:lnTo>
                    <a:pt x="102323" y="81673"/>
                  </a:lnTo>
                  <a:lnTo>
                    <a:pt x="101193" y="83680"/>
                  </a:lnTo>
                  <a:lnTo>
                    <a:pt x="109677" y="88468"/>
                  </a:lnTo>
                  <a:lnTo>
                    <a:pt x="110680" y="86702"/>
                  </a:lnTo>
                  <a:lnTo>
                    <a:pt x="106921" y="84582"/>
                  </a:lnTo>
                  <a:lnTo>
                    <a:pt x="105740" y="83985"/>
                  </a:lnTo>
                  <a:lnTo>
                    <a:pt x="104559" y="83464"/>
                  </a:lnTo>
                  <a:lnTo>
                    <a:pt x="105752" y="83604"/>
                  </a:lnTo>
                  <a:lnTo>
                    <a:pt x="107099" y="83680"/>
                  </a:lnTo>
                  <a:lnTo>
                    <a:pt x="112382" y="83680"/>
                  </a:lnTo>
                  <a:lnTo>
                    <a:pt x="113652" y="81432"/>
                  </a:lnTo>
                  <a:close/>
                </a:path>
                <a:path w="121285" h="121284">
                  <a:moveTo>
                    <a:pt x="116598" y="23660"/>
                  </a:moveTo>
                  <a:lnTo>
                    <a:pt x="115798" y="21602"/>
                  </a:lnTo>
                  <a:lnTo>
                    <a:pt x="106692" y="25107"/>
                  </a:lnTo>
                  <a:lnTo>
                    <a:pt x="107492" y="27178"/>
                  </a:lnTo>
                  <a:lnTo>
                    <a:pt x="116598" y="23660"/>
                  </a:lnTo>
                  <a:close/>
                </a:path>
                <a:path w="121285" h="121284">
                  <a:moveTo>
                    <a:pt x="117843" y="71996"/>
                  </a:moveTo>
                  <a:lnTo>
                    <a:pt x="115481" y="70269"/>
                  </a:lnTo>
                  <a:lnTo>
                    <a:pt x="115481" y="72466"/>
                  </a:lnTo>
                  <a:lnTo>
                    <a:pt x="111302" y="72466"/>
                  </a:lnTo>
                  <a:lnTo>
                    <a:pt x="112090" y="70192"/>
                  </a:lnTo>
                  <a:lnTo>
                    <a:pt x="114719" y="71996"/>
                  </a:lnTo>
                  <a:lnTo>
                    <a:pt x="115481" y="72466"/>
                  </a:lnTo>
                  <a:lnTo>
                    <a:pt x="115481" y="70269"/>
                  </a:lnTo>
                  <a:lnTo>
                    <a:pt x="109245" y="65697"/>
                  </a:lnTo>
                  <a:lnTo>
                    <a:pt x="108496" y="67868"/>
                  </a:lnTo>
                  <a:lnTo>
                    <a:pt x="110629" y="69342"/>
                  </a:lnTo>
                  <a:lnTo>
                    <a:pt x="109702" y="71996"/>
                  </a:lnTo>
                  <a:lnTo>
                    <a:pt x="107061" y="71996"/>
                  </a:lnTo>
                  <a:lnTo>
                    <a:pt x="106311" y="74104"/>
                  </a:lnTo>
                  <a:lnTo>
                    <a:pt x="116535" y="74472"/>
                  </a:lnTo>
                  <a:lnTo>
                    <a:pt x="117246" y="72466"/>
                  </a:lnTo>
                  <a:lnTo>
                    <a:pt x="117398" y="71996"/>
                  </a:lnTo>
                  <a:lnTo>
                    <a:pt x="117843" y="71996"/>
                  </a:lnTo>
                  <a:close/>
                </a:path>
                <a:path w="121285" h="121284">
                  <a:moveTo>
                    <a:pt x="118783" y="22250"/>
                  </a:moveTo>
                  <a:lnTo>
                    <a:pt x="118579" y="21729"/>
                  </a:lnTo>
                  <a:lnTo>
                    <a:pt x="118364" y="21196"/>
                  </a:lnTo>
                  <a:lnTo>
                    <a:pt x="117805" y="20942"/>
                  </a:lnTo>
                  <a:lnTo>
                    <a:pt x="117284" y="21145"/>
                  </a:lnTo>
                  <a:lnTo>
                    <a:pt x="116789" y="21348"/>
                  </a:lnTo>
                  <a:lnTo>
                    <a:pt x="116522" y="21907"/>
                  </a:lnTo>
                  <a:lnTo>
                    <a:pt x="116725" y="22440"/>
                  </a:lnTo>
                  <a:lnTo>
                    <a:pt x="116928" y="22961"/>
                  </a:lnTo>
                  <a:lnTo>
                    <a:pt x="117500" y="23190"/>
                  </a:lnTo>
                  <a:lnTo>
                    <a:pt x="117995" y="22999"/>
                  </a:lnTo>
                  <a:lnTo>
                    <a:pt x="118516" y="22796"/>
                  </a:lnTo>
                  <a:lnTo>
                    <a:pt x="118783" y="22250"/>
                  </a:lnTo>
                  <a:close/>
                </a:path>
                <a:path w="121285" h="121284">
                  <a:moveTo>
                    <a:pt x="120142" y="38239"/>
                  </a:moveTo>
                  <a:lnTo>
                    <a:pt x="120053" y="36118"/>
                  </a:lnTo>
                  <a:lnTo>
                    <a:pt x="119926" y="35458"/>
                  </a:lnTo>
                  <a:lnTo>
                    <a:pt x="119799" y="34747"/>
                  </a:lnTo>
                  <a:lnTo>
                    <a:pt x="119519" y="33616"/>
                  </a:lnTo>
                  <a:lnTo>
                    <a:pt x="119316" y="33058"/>
                  </a:lnTo>
                  <a:lnTo>
                    <a:pt x="118478" y="33210"/>
                  </a:lnTo>
                  <a:lnTo>
                    <a:pt x="118478" y="37706"/>
                  </a:lnTo>
                  <a:lnTo>
                    <a:pt x="118275" y="37998"/>
                  </a:lnTo>
                  <a:lnTo>
                    <a:pt x="116903" y="38239"/>
                  </a:lnTo>
                  <a:lnTo>
                    <a:pt x="116319" y="37706"/>
                  </a:lnTo>
                  <a:lnTo>
                    <a:pt x="116230" y="37160"/>
                  </a:lnTo>
                  <a:lnTo>
                    <a:pt x="116128" y="36588"/>
                  </a:lnTo>
                  <a:lnTo>
                    <a:pt x="116039" y="36118"/>
                  </a:lnTo>
                  <a:lnTo>
                    <a:pt x="115951" y="35636"/>
                  </a:lnTo>
                  <a:lnTo>
                    <a:pt x="117233" y="35636"/>
                  </a:lnTo>
                  <a:lnTo>
                    <a:pt x="118249" y="35458"/>
                  </a:lnTo>
                  <a:lnTo>
                    <a:pt x="118300" y="35636"/>
                  </a:lnTo>
                  <a:lnTo>
                    <a:pt x="118414" y="36118"/>
                  </a:lnTo>
                  <a:lnTo>
                    <a:pt x="118478" y="37706"/>
                  </a:lnTo>
                  <a:lnTo>
                    <a:pt x="118478" y="33210"/>
                  </a:lnTo>
                  <a:lnTo>
                    <a:pt x="114642" y="33870"/>
                  </a:lnTo>
                  <a:lnTo>
                    <a:pt x="114642" y="38417"/>
                  </a:lnTo>
                  <a:lnTo>
                    <a:pt x="114503" y="39027"/>
                  </a:lnTo>
                  <a:lnTo>
                    <a:pt x="113728" y="39027"/>
                  </a:lnTo>
                  <a:lnTo>
                    <a:pt x="112547" y="39230"/>
                  </a:lnTo>
                  <a:lnTo>
                    <a:pt x="112014" y="38417"/>
                  </a:lnTo>
                  <a:lnTo>
                    <a:pt x="111899" y="37706"/>
                  </a:lnTo>
                  <a:lnTo>
                    <a:pt x="111798" y="37160"/>
                  </a:lnTo>
                  <a:lnTo>
                    <a:pt x="111721" y="36588"/>
                  </a:lnTo>
                  <a:lnTo>
                    <a:pt x="114439" y="36118"/>
                  </a:lnTo>
                  <a:lnTo>
                    <a:pt x="114528" y="36588"/>
                  </a:lnTo>
                  <a:lnTo>
                    <a:pt x="114642" y="38417"/>
                  </a:lnTo>
                  <a:lnTo>
                    <a:pt x="114642" y="33870"/>
                  </a:lnTo>
                  <a:lnTo>
                    <a:pt x="109562" y="34747"/>
                  </a:lnTo>
                  <a:lnTo>
                    <a:pt x="109867" y="34747"/>
                  </a:lnTo>
                  <a:lnTo>
                    <a:pt x="109918" y="35636"/>
                  </a:lnTo>
                  <a:lnTo>
                    <a:pt x="110045" y="36588"/>
                  </a:lnTo>
                  <a:lnTo>
                    <a:pt x="110134" y="37160"/>
                  </a:lnTo>
                  <a:lnTo>
                    <a:pt x="110236" y="37706"/>
                  </a:lnTo>
                  <a:lnTo>
                    <a:pt x="110350" y="38417"/>
                  </a:lnTo>
                  <a:lnTo>
                    <a:pt x="110464" y="39027"/>
                  </a:lnTo>
                  <a:lnTo>
                    <a:pt x="111061" y="40182"/>
                  </a:lnTo>
                  <a:lnTo>
                    <a:pt x="112242" y="41224"/>
                  </a:lnTo>
                  <a:lnTo>
                    <a:pt x="113004" y="41503"/>
                  </a:lnTo>
                  <a:lnTo>
                    <a:pt x="114655" y="41224"/>
                  </a:lnTo>
                  <a:lnTo>
                    <a:pt x="115049" y="41224"/>
                  </a:lnTo>
                  <a:lnTo>
                    <a:pt x="115785" y="40182"/>
                  </a:lnTo>
                  <a:lnTo>
                    <a:pt x="115887" y="39230"/>
                  </a:lnTo>
                  <a:lnTo>
                    <a:pt x="115900" y="39027"/>
                  </a:lnTo>
                  <a:lnTo>
                    <a:pt x="116624" y="40182"/>
                  </a:lnTo>
                  <a:lnTo>
                    <a:pt x="116890" y="40182"/>
                  </a:lnTo>
                  <a:lnTo>
                    <a:pt x="117398" y="40398"/>
                  </a:lnTo>
                  <a:lnTo>
                    <a:pt x="118630" y="40182"/>
                  </a:lnTo>
                  <a:lnTo>
                    <a:pt x="119049" y="40182"/>
                  </a:lnTo>
                  <a:lnTo>
                    <a:pt x="119710" y="39497"/>
                  </a:lnTo>
                  <a:lnTo>
                    <a:pt x="120078" y="38417"/>
                  </a:lnTo>
                  <a:lnTo>
                    <a:pt x="120142" y="38239"/>
                  </a:lnTo>
                  <a:close/>
                </a:path>
                <a:path w="121285" h="121284">
                  <a:moveTo>
                    <a:pt x="120726" y="57315"/>
                  </a:moveTo>
                  <a:lnTo>
                    <a:pt x="111086" y="55689"/>
                  </a:lnTo>
                  <a:lnTo>
                    <a:pt x="110731" y="57848"/>
                  </a:lnTo>
                  <a:lnTo>
                    <a:pt x="113880" y="58369"/>
                  </a:lnTo>
                  <a:lnTo>
                    <a:pt x="114757" y="59372"/>
                  </a:lnTo>
                  <a:lnTo>
                    <a:pt x="110197" y="61048"/>
                  </a:lnTo>
                  <a:lnTo>
                    <a:pt x="109766" y="63576"/>
                  </a:lnTo>
                  <a:lnTo>
                    <a:pt x="115862" y="61150"/>
                  </a:lnTo>
                  <a:lnTo>
                    <a:pt x="119430" y="65036"/>
                  </a:lnTo>
                  <a:lnTo>
                    <a:pt x="119875" y="62357"/>
                  </a:lnTo>
                  <a:lnTo>
                    <a:pt x="117055" y="59639"/>
                  </a:lnTo>
                  <a:lnTo>
                    <a:pt x="116433" y="59067"/>
                  </a:lnTo>
                  <a:lnTo>
                    <a:pt x="116090" y="58801"/>
                  </a:lnTo>
                  <a:lnTo>
                    <a:pt x="120370" y="59474"/>
                  </a:lnTo>
                  <a:lnTo>
                    <a:pt x="120726" y="57315"/>
                  </a:lnTo>
                  <a:close/>
                </a:path>
                <a:path w="121285" h="121284">
                  <a:moveTo>
                    <a:pt x="121259" y="46964"/>
                  </a:moveTo>
                  <a:lnTo>
                    <a:pt x="111302" y="44005"/>
                  </a:lnTo>
                  <a:lnTo>
                    <a:pt x="111302" y="46291"/>
                  </a:lnTo>
                  <a:lnTo>
                    <a:pt x="113817" y="46964"/>
                  </a:lnTo>
                  <a:lnTo>
                    <a:pt x="113842" y="49809"/>
                  </a:lnTo>
                  <a:lnTo>
                    <a:pt x="113677" y="49809"/>
                  </a:lnTo>
                  <a:lnTo>
                    <a:pt x="111340" y="50533"/>
                  </a:lnTo>
                  <a:lnTo>
                    <a:pt x="111353" y="52895"/>
                  </a:lnTo>
                  <a:lnTo>
                    <a:pt x="121094" y="49809"/>
                  </a:lnTo>
                  <a:lnTo>
                    <a:pt x="121094" y="49428"/>
                  </a:lnTo>
                  <a:lnTo>
                    <a:pt x="121094" y="48463"/>
                  </a:lnTo>
                  <a:lnTo>
                    <a:pt x="121094" y="48272"/>
                  </a:lnTo>
                  <a:lnTo>
                    <a:pt x="119430" y="48272"/>
                  </a:lnTo>
                  <a:lnTo>
                    <a:pt x="118859" y="48463"/>
                  </a:lnTo>
                  <a:lnTo>
                    <a:pt x="118135" y="48641"/>
                  </a:lnTo>
                  <a:lnTo>
                    <a:pt x="115493" y="49428"/>
                  </a:lnTo>
                  <a:lnTo>
                    <a:pt x="115468" y="47269"/>
                  </a:lnTo>
                  <a:lnTo>
                    <a:pt x="118567" y="48133"/>
                  </a:lnTo>
                  <a:lnTo>
                    <a:pt x="121094" y="48133"/>
                  </a:lnTo>
                  <a:lnTo>
                    <a:pt x="121081" y="47269"/>
                  </a:lnTo>
                  <a:lnTo>
                    <a:pt x="121081" y="46964"/>
                  </a:lnTo>
                  <a:lnTo>
                    <a:pt x="121259" y="46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960302" y="6921069"/>
            <a:ext cx="234950" cy="234950"/>
            <a:chOff x="1960302" y="6921062"/>
            <a:chExt cx="234950" cy="234950"/>
          </a:xfrm>
        </p:grpSpPr>
        <p:sp>
          <p:nvSpPr>
            <p:cNvPr id="24" name="object 24"/>
            <p:cNvSpPr/>
            <p:nvPr/>
          </p:nvSpPr>
          <p:spPr>
            <a:xfrm>
              <a:off x="1960295" y="6921068"/>
              <a:ext cx="234950" cy="217170"/>
            </a:xfrm>
            <a:custGeom>
              <a:avLst/>
              <a:gdLst/>
              <a:ahLst/>
              <a:cxnLst/>
              <a:rect l="l" t="t" r="r" b="b"/>
              <a:pathLst>
                <a:path w="234950" h="217170">
                  <a:moveTo>
                    <a:pt x="6426" y="120332"/>
                  </a:moveTo>
                  <a:lnTo>
                    <a:pt x="5372" y="119875"/>
                  </a:lnTo>
                  <a:lnTo>
                    <a:pt x="4838" y="120484"/>
                  </a:lnTo>
                  <a:lnTo>
                    <a:pt x="2032" y="123596"/>
                  </a:lnTo>
                  <a:lnTo>
                    <a:pt x="1143" y="124574"/>
                  </a:lnTo>
                  <a:lnTo>
                    <a:pt x="647" y="125844"/>
                  </a:lnTo>
                  <a:lnTo>
                    <a:pt x="571" y="129641"/>
                  </a:lnTo>
                  <a:lnTo>
                    <a:pt x="1625" y="130098"/>
                  </a:lnTo>
                  <a:lnTo>
                    <a:pt x="5854" y="125399"/>
                  </a:lnTo>
                  <a:lnTo>
                    <a:pt x="6362" y="124104"/>
                  </a:lnTo>
                  <a:lnTo>
                    <a:pt x="6426" y="120332"/>
                  </a:lnTo>
                  <a:close/>
                </a:path>
                <a:path w="234950" h="217170">
                  <a:moveTo>
                    <a:pt x="6489" y="112585"/>
                  </a:moveTo>
                  <a:lnTo>
                    <a:pt x="5473" y="112052"/>
                  </a:lnTo>
                  <a:lnTo>
                    <a:pt x="1879" y="115531"/>
                  </a:lnTo>
                  <a:lnTo>
                    <a:pt x="914" y="116446"/>
                  </a:lnTo>
                  <a:lnTo>
                    <a:pt x="342" y="117690"/>
                  </a:lnTo>
                  <a:lnTo>
                    <a:pt x="0" y="121450"/>
                  </a:lnTo>
                  <a:lnTo>
                    <a:pt x="1016" y="121983"/>
                  </a:lnTo>
                  <a:lnTo>
                    <a:pt x="5562" y="117589"/>
                  </a:lnTo>
                  <a:lnTo>
                    <a:pt x="6146" y="116357"/>
                  </a:lnTo>
                  <a:lnTo>
                    <a:pt x="6489" y="112585"/>
                  </a:lnTo>
                  <a:close/>
                </a:path>
                <a:path w="234950" h="217170">
                  <a:moveTo>
                    <a:pt x="7086" y="131838"/>
                  </a:moveTo>
                  <a:lnTo>
                    <a:pt x="6896" y="128066"/>
                  </a:lnTo>
                  <a:lnTo>
                    <a:pt x="5829" y="127673"/>
                  </a:lnTo>
                  <a:lnTo>
                    <a:pt x="2743" y="131622"/>
                  </a:lnTo>
                  <a:lnTo>
                    <a:pt x="1930" y="132664"/>
                  </a:lnTo>
                  <a:lnTo>
                    <a:pt x="1524" y="133972"/>
                  </a:lnTo>
                  <a:lnTo>
                    <a:pt x="1701" y="137744"/>
                  </a:lnTo>
                  <a:lnTo>
                    <a:pt x="2781" y="138137"/>
                  </a:lnTo>
                  <a:lnTo>
                    <a:pt x="6692" y="133159"/>
                  </a:lnTo>
                  <a:lnTo>
                    <a:pt x="7086" y="131838"/>
                  </a:lnTo>
                  <a:close/>
                </a:path>
                <a:path w="234950" h="217170">
                  <a:moveTo>
                    <a:pt x="7099" y="104863"/>
                  </a:moveTo>
                  <a:lnTo>
                    <a:pt x="6121" y="104267"/>
                  </a:lnTo>
                  <a:lnTo>
                    <a:pt x="2286" y="107480"/>
                  </a:lnTo>
                  <a:lnTo>
                    <a:pt x="1270" y="108331"/>
                  </a:lnTo>
                  <a:lnTo>
                    <a:pt x="609" y="109524"/>
                  </a:lnTo>
                  <a:lnTo>
                    <a:pt x="12" y="113271"/>
                  </a:lnTo>
                  <a:lnTo>
                    <a:pt x="977" y="113868"/>
                  </a:lnTo>
                  <a:lnTo>
                    <a:pt x="5829" y="109791"/>
                  </a:lnTo>
                  <a:lnTo>
                    <a:pt x="6502" y="108597"/>
                  </a:lnTo>
                  <a:lnTo>
                    <a:pt x="6705" y="107264"/>
                  </a:lnTo>
                  <a:lnTo>
                    <a:pt x="7099" y="104863"/>
                  </a:lnTo>
                  <a:close/>
                </a:path>
                <a:path w="234950" h="217170">
                  <a:moveTo>
                    <a:pt x="8242" y="97218"/>
                  </a:moveTo>
                  <a:lnTo>
                    <a:pt x="7315" y="96532"/>
                  </a:lnTo>
                  <a:lnTo>
                    <a:pt x="6667" y="97015"/>
                  </a:lnTo>
                  <a:lnTo>
                    <a:pt x="3263" y="99479"/>
                  </a:lnTo>
                  <a:lnTo>
                    <a:pt x="2209" y="100266"/>
                  </a:lnTo>
                  <a:lnTo>
                    <a:pt x="1447" y="101409"/>
                  </a:lnTo>
                  <a:lnTo>
                    <a:pt x="584" y="105079"/>
                  </a:lnTo>
                  <a:lnTo>
                    <a:pt x="1524" y="105765"/>
                  </a:lnTo>
                  <a:lnTo>
                    <a:pt x="6629" y="102044"/>
                  </a:lnTo>
                  <a:lnTo>
                    <a:pt x="7378" y="100888"/>
                  </a:lnTo>
                  <a:lnTo>
                    <a:pt x="8242" y="97218"/>
                  </a:lnTo>
                  <a:close/>
                </a:path>
                <a:path w="234950" h="217170">
                  <a:moveTo>
                    <a:pt x="8356" y="139496"/>
                  </a:moveTo>
                  <a:lnTo>
                    <a:pt x="7912" y="135750"/>
                  </a:lnTo>
                  <a:lnTo>
                    <a:pt x="6807" y="135432"/>
                  </a:lnTo>
                  <a:lnTo>
                    <a:pt x="4013" y="139585"/>
                  </a:lnTo>
                  <a:lnTo>
                    <a:pt x="3276" y="140677"/>
                  </a:lnTo>
                  <a:lnTo>
                    <a:pt x="2971" y="142011"/>
                  </a:lnTo>
                  <a:lnTo>
                    <a:pt x="3403" y="145770"/>
                  </a:lnTo>
                  <a:lnTo>
                    <a:pt x="4508" y="146088"/>
                  </a:lnTo>
                  <a:lnTo>
                    <a:pt x="8051" y="140830"/>
                  </a:lnTo>
                  <a:lnTo>
                    <a:pt x="8356" y="139496"/>
                  </a:lnTo>
                  <a:close/>
                </a:path>
                <a:path w="234950" h="217170">
                  <a:moveTo>
                    <a:pt x="9918" y="89649"/>
                  </a:moveTo>
                  <a:lnTo>
                    <a:pt x="9042" y="88912"/>
                  </a:lnTo>
                  <a:lnTo>
                    <a:pt x="4800" y="91567"/>
                  </a:lnTo>
                  <a:lnTo>
                    <a:pt x="3683" y="92265"/>
                  </a:lnTo>
                  <a:lnTo>
                    <a:pt x="2844" y="93357"/>
                  </a:lnTo>
                  <a:lnTo>
                    <a:pt x="1739" y="96977"/>
                  </a:lnTo>
                  <a:lnTo>
                    <a:pt x="2603" y="97701"/>
                  </a:lnTo>
                  <a:lnTo>
                    <a:pt x="3302" y="97282"/>
                  </a:lnTo>
                  <a:lnTo>
                    <a:pt x="7988" y="94348"/>
                  </a:lnTo>
                  <a:lnTo>
                    <a:pt x="8813" y="93268"/>
                  </a:lnTo>
                  <a:lnTo>
                    <a:pt x="9690" y="90449"/>
                  </a:lnTo>
                  <a:lnTo>
                    <a:pt x="9918" y="89649"/>
                  </a:lnTo>
                  <a:close/>
                </a:path>
                <a:path w="234950" h="217170">
                  <a:moveTo>
                    <a:pt x="10172" y="147040"/>
                  </a:moveTo>
                  <a:lnTo>
                    <a:pt x="9461" y="143332"/>
                  </a:lnTo>
                  <a:lnTo>
                    <a:pt x="8331" y="143090"/>
                  </a:lnTo>
                  <a:lnTo>
                    <a:pt x="5829" y="147434"/>
                  </a:lnTo>
                  <a:lnTo>
                    <a:pt x="5168" y="148577"/>
                  </a:lnTo>
                  <a:lnTo>
                    <a:pt x="4940" y="149936"/>
                  </a:lnTo>
                  <a:lnTo>
                    <a:pt x="5651" y="153644"/>
                  </a:lnTo>
                  <a:lnTo>
                    <a:pt x="6781" y="153873"/>
                  </a:lnTo>
                  <a:lnTo>
                    <a:pt x="9944" y="148399"/>
                  </a:lnTo>
                  <a:lnTo>
                    <a:pt x="10172" y="147040"/>
                  </a:lnTo>
                  <a:close/>
                </a:path>
                <a:path w="234950" h="217170">
                  <a:moveTo>
                    <a:pt x="12128" y="82219"/>
                  </a:moveTo>
                  <a:lnTo>
                    <a:pt x="3746" y="88188"/>
                  </a:lnTo>
                  <a:lnTo>
                    <a:pt x="3441" y="88950"/>
                  </a:lnTo>
                  <a:lnTo>
                    <a:pt x="4267" y="89738"/>
                  </a:lnTo>
                  <a:lnTo>
                    <a:pt x="9855" y="86766"/>
                  </a:lnTo>
                  <a:lnTo>
                    <a:pt x="10756" y="85737"/>
                  </a:lnTo>
                  <a:lnTo>
                    <a:pt x="12128" y="82219"/>
                  </a:lnTo>
                  <a:close/>
                </a:path>
                <a:path w="234950" h="217170">
                  <a:moveTo>
                    <a:pt x="12484" y="154457"/>
                  </a:moveTo>
                  <a:lnTo>
                    <a:pt x="11518" y="150799"/>
                  </a:lnTo>
                  <a:lnTo>
                    <a:pt x="10388" y="150647"/>
                  </a:lnTo>
                  <a:lnTo>
                    <a:pt x="8191" y="155143"/>
                  </a:lnTo>
                  <a:lnTo>
                    <a:pt x="7607" y="156337"/>
                  </a:lnTo>
                  <a:lnTo>
                    <a:pt x="7480" y="157695"/>
                  </a:lnTo>
                  <a:lnTo>
                    <a:pt x="8445" y="161353"/>
                  </a:lnTo>
                  <a:lnTo>
                    <a:pt x="9601" y="161505"/>
                  </a:lnTo>
                  <a:lnTo>
                    <a:pt x="9931" y="160782"/>
                  </a:lnTo>
                  <a:lnTo>
                    <a:pt x="12369" y="155803"/>
                  </a:lnTo>
                  <a:lnTo>
                    <a:pt x="12484" y="154457"/>
                  </a:lnTo>
                  <a:close/>
                </a:path>
                <a:path w="234950" h="217170">
                  <a:moveTo>
                    <a:pt x="14846" y="74968"/>
                  </a:moveTo>
                  <a:lnTo>
                    <a:pt x="6070" y="80340"/>
                  </a:lnTo>
                  <a:lnTo>
                    <a:pt x="5702" y="81076"/>
                  </a:lnTo>
                  <a:lnTo>
                    <a:pt x="6477" y="81927"/>
                  </a:lnTo>
                  <a:lnTo>
                    <a:pt x="12268" y="79349"/>
                  </a:lnTo>
                  <a:lnTo>
                    <a:pt x="13233" y="78397"/>
                  </a:lnTo>
                  <a:lnTo>
                    <a:pt x="14478" y="75730"/>
                  </a:lnTo>
                  <a:lnTo>
                    <a:pt x="14846" y="74968"/>
                  </a:lnTo>
                  <a:close/>
                </a:path>
                <a:path w="234950" h="217170">
                  <a:moveTo>
                    <a:pt x="15341" y="161683"/>
                  </a:moveTo>
                  <a:lnTo>
                    <a:pt x="14122" y="158089"/>
                  </a:lnTo>
                  <a:lnTo>
                    <a:pt x="12979" y="158013"/>
                  </a:lnTo>
                  <a:lnTo>
                    <a:pt x="11099" y="162661"/>
                  </a:lnTo>
                  <a:lnTo>
                    <a:pt x="10604" y="163893"/>
                  </a:lnTo>
                  <a:lnTo>
                    <a:pt x="10591" y="165252"/>
                  </a:lnTo>
                  <a:lnTo>
                    <a:pt x="11010" y="166547"/>
                  </a:lnTo>
                  <a:lnTo>
                    <a:pt x="11811" y="168833"/>
                  </a:lnTo>
                  <a:lnTo>
                    <a:pt x="12954" y="168910"/>
                  </a:lnTo>
                  <a:lnTo>
                    <a:pt x="14833" y="164274"/>
                  </a:lnTo>
                  <a:lnTo>
                    <a:pt x="15316" y="163042"/>
                  </a:lnTo>
                  <a:lnTo>
                    <a:pt x="15341" y="161683"/>
                  </a:lnTo>
                  <a:close/>
                </a:path>
                <a:path w="234950" h="217170">
                  <a:moveTo>
                    <a:pt x="18046" y="67919"/>
                  </a:moveTo>
                  <a:lnTo>
                    <a:pt x="17348" y="67017"/>
                  </a:lnTo>
                  <a:lnTo>
                    <a:pt x="12636" y="68719"/>
                  </a:lnTo>
                  <a:lnTo>
                    <a:pt x="11391" y="69164"/>
                  </a:lnTo>
                  <a:lnTo>
                    <a:pt x="10363" y="70065"/>
                  </a:lnTo>
                  <a:lnTo>
                    <a:pt x="8902" y="72644"/>
                  </a:lnTo>
                  <a:lnTo>
                    <a:pt x="8509" y="73380"/>
                  </a:lnTo>
                  <a:lnTo>
                    <a:pt x="9207" y="74282"/>
                  </a:lnTo>
                  <a:lnTo>
                    <a:pt x="13906" y="72555"/>
                  </a:lnTo>
                  <a:lnTo>
                    <a:pt x="15163" y="72123"/>
                  </a:lnTo>
                  <a:lnTo>
                    <a:pt x="16205" y="71221"/>
                  </a:lnTo>
                  <a:lnTo>
                    <a:pt x="18046" y="67919"/>
                  </a:lnTo>
                  <a:close/>
                </a:path>
                <a:path w="234950" h="217170">
                  <a:moveTo>
                    <a:pt x="18732" y="170065"/>
                  </a:moveTo>
                  <a:lnTo>
                    <a:pt x="18669" y="168694"/>
                  </a:lnTo>
                  <a:lnTo>
                    <a:pt x="17195" y="165201"/>
                  </a:lnTo>
                  <a:lnTo>
                    <a:pt x="16052" y="165201"/>
                  </a:lnTo>
                  <a:lnTo>
                    <a:pt x="14503" y="169964"/>
                  </a:lnTo>
                  <a:lnTo>
                    <a:pt x="14097" y="171221"/>
                  </a:lnTo>
                  <a:lnTo>
                    <a:pt x="14160" y="172580"/>
                  </a:lnTo>
                  <a:lnTo>
                    <a:pt x="15316" y="175310"/>
                  </a:lnTo>
                  <a:lnTo>
                    <a:pt x="15621" y="176072"/>
                  </a:lnTo>
                  <a:lnTo>
                    <a:pt x="16776" y="176072"/>
                  </a:lnTo>
                  <a:lnTo>
                    <a:pt x="18313" y="171310"/>
                  </a:lnTo>
                  <a:lnTo>
                    <a:pt x="18732" y="170065"/>
                  </a:lnTo>
                  <a:close/>
                </a:path>
                <a:path w="234950" h="217170">
                  <a:moveTo>
                    <a:pt x="21742" y="61099"/>
                  </a:moveTo>
                  <a:lnTo>
                    <a:pt x="21094" y="60147"/>
                  </a:lnTo>
                  <a:lnTo>
                    <a:pt x="16281" y="61531"/>
                  </a:lnTo>
                  <a:lnTo>
                    <a:pt x="15011" y="61887"/>
                  </a:lnTo>
                  <a:lnTo>
                    <a:pt x="13919" y="62712"/>
                  </a:lnTo>
                  <a:lnTo>
                    <a:pt x="11849" y="65874"/>
                  </a:lnTo>
                  <a:lnTo>
                    <a:pt x="12484" y="66827"/>
                  </a:lnTo>
                  <a:lnTo>
                    <a:pt x="18567" y="65087"/>
                  </a:lnTo>
                  <a:lnTo>
                    <a:pt x="19659" y="64262"/>
                  </a:lnTo>
                  <a:lnTo>
                    <a:pt x="21742" y="61099"/>
                  </a:lnTo>
                  <a:close/>
                </a:path>
                <a:path w="234950" h="217170">
                  <a:moveTo>
                    <a:pt x="22644" y="176809"/>
                  </a:moveTo>
                  <a:lnTo>
                    <a:pt x="22491" y="175437"/>
                  </a:lnTo>
                  <a:lnTo>
                    <a:pt x="20777" y="172059"/>
                  </a:lnTo>
                  <a:lnTo>
                    <a:pt x="19634" y="172148"/>
                  </a:lnTo>
                  <a:lnTo>
                    <a:pt x="18427" y="177012"/>
                  </a:lnTo>
                  <a:lnTo>
                    <a:pt x="18110" y="178282"/>
                  </a:lnTo>
                  <a:lnTo>
                    <a:pt x="18275" y="179666"/>
                  </a:lnTo>
                  <a:lnTo>
                    <a:pt x="19977" y="183032"/>
                  </a:lnTo>
                  <a:lnTo>
                    <a:pt x="21120" y="182956"/>
                  </a:lnTo>
                  <a:lnTo>
                    <a:pt x="22339" y="178092"/>
                  </a:lnTo>
                  <a:lnTo>
                    <a:pt x="22644" y="176809"/>
                  </a:lnTo>
                  <a:close/>
                </a:path>
                <a:path w="234950" h="217170">
                  <a:moveTo>
                    <a:pt x="25920" y="54571"/>
                  </a:moveTo>
                  <a:lnTo>
                    <a:pt x="25336" y="53581"/>
                  </a:lnTo>
                  <a:lnTo>
                    <a:pt x="20434" y="54622"/>
                  </a:lnTo>
                  <a:lnTo>
                    <a:pt x="19164" y="54889"/>
                  </a:lnTo>
                  <a:lnTo>
                    <a:pt x="17995" y="55638"/>
                  </a:lnTo>
                  <a:lnTo>
                    <a:pt x="16205" y="57988"/>
                  </a:lnTo>
                  <a:lnTo>
                    <a:pt x="15709" y="58661"/>
                  </a:lnTo>
                  <a:lnTo>
                    <a:pt x="16281" y="59651"/>
                  </a:lnTo>
                  <a:lnTo>
                    <a:pt x="22466" y="58331"/>
                  </a:lnTo>
                  <a:lnTo>
                    <a:pt x="23622" y="57581"/>
                  </a:lnTo>
                  <a:lnTo>
                    <a:pt x="25400" y="55232"/>
                  </a:lnTo>
                  <a:lnTo>
                    <a:pt x="25920" y="54571"/>
                  </a:lnTo>
                  <a:close/>
                </a:path>
                <a:path w="234950" h="217170">
                  <a:moveTo>
                    <a:pt x="27012" y="183273"/>
                  </a:moveTo>
                  <a:lnTo>
                    <a:pt x="26784" y="181927"/>
                  </a:lnTo>
                  <a:lnTo>
                    <a:pt x="24828" y="178676"/>
                  </a:lnTo>
                  <a:lnTo>
                    <a:pt x="23698" y="178841"/>
                  </a:lnTo>
                  <a:lnTo>
                    <a:pt x="22821" y="183769"/>
                  </a:lnTo>
                  <a:lnTo>
                    <a:pt x="22593" y="185077"/>
                  </a:lnTo>
                  <a:lnTo>
                    <a:pt x="22860" y="186423"/>
                  </a:lnTo>
                  <a:lnTo>
                    <a:pt x="24790" y="189661"/>
                  </a:lnTo>
                  <a:lnTo>
                    <a:pt x="25933" y="189496"/>
                  </a:lnTo>
                  <a:lnTo>
                    <a:pt x="27012" y="183273"/>
                  </a:lnTo>
                  <a:close/>
                </a:path>
                <a:path w="234950" h="217170">
                  <a:moveTo>
                    <a:pt x="30518" y="48348"/>
                  </a:moveTo>
                  <a:lnTo>
                    <a:pt x="30010" y="47320"/>
                  </a:lnTo>
                  <a:lnTo>
                    <a:pt x="25057" y="48006"/>
                  </a:lnTo>
                  <a:lnTo>
                    <a:pt x="23736" y="48183"/>
                  </a:lnTo>
                  <a:lnTo>
                    <a:pt x="22555" y="48856"/>
                  </a:lnTo>
                  <a:lnTo>
                    <a:pt x="21640" y="49872"/>
                  </a:lnTo>
                  <a:lnTo>
                    <a:pt x="20066" y="51701"/>
                  </a:lnTo>
                  <a:lnTo>
                    <a:pt x="20561" y="52730"/>
                  </a:lnTo>
                  <a:lnTo>
                    <a:pt x="26835" y="51841"/>
                  </a:lnTo>
                  <a:lnTo>
                    <a:pt x="28028" y="51206"/>
                  </a:lnTo>
                  <a:lnTo>
                    <a:pt x="30518" y="48348"/>
                  </a:lnTo>
                  <a:close/>
                </a:path>
                <a:path w="234950" h="217170">
                  <a:moveTo>
                    <a:pt x="31851" y="189420"/>
                  </a:moveTo>
                  <a:lnTo>
                    <a:pt x="31496" y="188099"/>
                  </a:lnTo>
                  <a:lnTo>
                    <a:pt x="29337" y="184988"/>
                  </a:lnTo>
                  <a:lnTo>
                    <a:pt x="28206" y="185229"/>
                  </a:lnTo>
                  <a:lnTo>
                    <a:pt x="27686" y="190207"/>
                  </a:lnTo>
                  <a:lnTo>
                    <a:pt x="27559" y="191516"/>
                  </a:lnTo>
                  <a:lnTo>
                    <a:pt x="27901" y="192849"/>
                  </a:lnTo>
                  <a:lnTo>
                    <a:pt x="30060" y="195948"/>
                  </a:lnTo>
                  <a:lnTo>
                    <a:pt x="31191" y="195707"/>
                  </a:lnTo>
                  <a:lnTo>
                    <a:pt x="31254" y="194906"/>
                  </a:lnTo>
                  <a:lnTo>
                    <a:pt x="31851" y="189420"/>
                  </a:lnTo>
                  <a:close/>
                </a:path>
                <a:path w="234950" h="217170">
                  <a:moveTo>
                    <a:pt x="35547" y="42456"/>
                  </a:moveTo>
                  <a:lnTo>
                    <a:pt x="35115" y="41402"/>
                  </a:lnTo>
                  <a:lnTo>
                    <a:pt x="30124" y="41744"/>
                  </a:lnTo>
                  <a:lnTo>
                    <a:pt x="28803" y="41846"/>
                  </a:lnTo>
                  <a:lnTo>
                    <a:pt x="27559" y="42405"/>
                  </a:lnTo>
                  <a:lnTo>
                    <a:pt x="24866" y="45085"/>
                  </a:lnTo>
                  <a:lnTo>
                    <a:pt x="25311" y="46139"/>
                  </a:lnTo>
                  <a:lnTo>
                    <a:pt x="30314" y="45783"/>
                  </a:lnTo>
                  <a:lnTo>
                    <a:pt x="31623" y="45707"/>
                  </a:lnTo>
                  <a:lnTo>
                    <a:pt x="32854" y="45123"/>
                  </a:lnTo>
                  <a:lnTo>
                    <a:pt x="33832" y="44170"/>
                  </a:lnTo>
                  <a:lnTo>
                    <a:pt x="35547" y="42456"/>
                  </a:lnTo>
                  <a:close/>
                </a:path>
                <a:path w="234950" h="217170">
                  <a:moveTo>
                    <a:pt x="37071" y="195199"/>
                  </a:moveTo>
                  <a:lnTo>
                    <a:pt x="36639" y="193903"/>
                  </a:lnTo>
                  <a:lnTo>
                    <a:pt x="34251" y="190957"/>
                  </a:lnTo>
                  <a:lnTo>
                    <a:pt x="33159" y="191287"/>
                  </a:lnTo>
                  <a:lnTo>
                    <a:pt x="32981" y="196291"/>
                  </a:lnTo>
                  <a:lnTo>
                    <a:pt x="32943" y="197612"/>
                  </a:lnTo>
                  <a:lnTo>
                    <a:pt x="33388" y="198907"/>
                  </a:lnTo>
                  <a:lnTo>
                    <a:pt x="35750" y="201853"/>
                  </a:lnTo>
                  <a:lnTo>
                    <a:pt x="36855" y="201536"/>
                  </a:lnTo>
                  <a:lnTo>
                    <a:pt x="36868" y="200723"/>
                  </a:lnTo>
                  <a:lnTo>
                    <a:pt x="37071" y="195199"/>
                  </a:lnTo>
                  <a:close/>
                </a:path>
                <a:path w="234950" h="217170">
                  <a:moveTo>
                    <a:pt x="40982" y="36931"/>
                  </a:moveTo>
                  <a:lnTo>
                    <a:pt x="40627" y="35839"/>
                  </a:lnTo>
                  <a:lnTo>
                    <a:pt x="35623" y="35839"/>
                  </a:lnTo>
                  <a:lnTo>
                    <a:pt x="34302" y="35839"/>
                  </a:lnTo>
                  <a:lnTo>
                    <a:pt x="33020" y="36334"/>
                  </a:lnTo>
                  <a:lnTo>
                    <a:pt x="30797" y="38265"/>
                  </a:lnTo>
                  <a:lnTo>
                    <a:pt x="30149" y="38798"/>
                  </a:lnTo>
                  <a:lnTo>
                    <a:pt x="30518" y="39890"/>
                  </a:lnTo>
                  <a:lnTo>
                    <a:pt x="36842" y="39890"/>
                  </a:lnTo>
                  <a:lnTo>
                    <a:pt x="38125" y="39420"/>
                  </a:lnTo>
                  <a:lnTo>
                    <a:pt x="40982" y="36931"/>
                  </a:lnTo>
                  <a:close/>
                </a:path>
                <a:path w="234950" h="217170">
                  <a:moveTo>
                    <a:pt x="42913" y="206933"/>
                  </a:moveTo>
                  <a:lnTo>
                    <a:pt x="42697" y="200621"/>
                  </a:lnTo>
                  <a:lnTo>
                    <a:pt x="42176" y="199351"/>
                  </a:lnTo>
                  <a:lnTo>
                    <a:pt x="39585" y="196570"/>
                  </a:lnTo>
                  <a:lnTo>
                    <a:pt x="38519" y="196977"/>
                  </a:lnTo>
                  <a:lnTo>
                    <a:pt x="38696" y="201980"/>
                  </a:lnTo>
                  <a:lnTo>
                    <a:pt x="38735" y="203301"/>
                  </a:lnTo>
                  <a:lnTo>
                    <a:pt x="39268" y="204558"/>
                  </a:lnTo>
                  <a:lnTo>
                    <a:pt x="41846" y="207327"/>
                  </a:lnTo>
                  <a:lnTo>
                    <a:pt x="42913" y="206933"/>
                  </a:lnTo>
                  <a:close/>
                </a:path>
                <a:path w="234950" h="217170">
                  <a:moveTo>
                    <a:pt x="46786" y="31800"/>
                  </a:moveTo>
                  <a:lnTo>
                    <a:pt x="46507" y="30683"/>
                  </a:lnTo>
                  <a:lnTo>
                    <a:pt x="41516" y="30340"/>
                  </a:lnTo>
                  <a:lnTo>
                    <a:pt x="40195" y="30238"/>
                  </a:lnTo>
                  <a:lnTo>
                    <a:pt x="38874" y="30632"/>
                  </a:lnTo>
                  <a:lnTo>
                    <a:pt x="35852" y="32918"/>
                  </a:lnTo>
                  <a:lnTo>
                    <a:pt x="36144" y="34023"/>
                  </a:lnTo>
                  <a:lnTo>
                    <a:pt x="41135" y="34378"/>
                  </a:lnTo>
                  <a:lnTo>
                    <a:pt x="42456" y="34455"/>
                  </a:lnTo>
                  <a:lnTo>
                    <a:pt x="43764" y="34074"/>
                  </a:lnTo>
                  <a:lnTo>
                    <a:pt x="46786" y="31800"/>
                  </a:lnTo>
                  <a:close/>
                </a:path>
                <a:path w="234950" h="217170">
                  <a:moveTo>
                    <a:pt x="49364" y="211924"/>
                  </a:moveTo>
                  <a:lnTo>
                    <a:pt x="48679" y="205625"/>
                  </a:lnTo>
                  <a:lnTo>
                    <a:pt x="48069" y="204393"/>
                  </a:lnTo>
                  <a:lnTo>
                    <a:pt x="45300" y="201815"/>
                  </a:lnTo>
                  <a:lnTo>
                    <a:pt x="44272" y="202285"/>
                  </a:lnTo>
                  <a:lnTo>
                    <a:pt x="44792" y="207264"/>
                  </a:lnTo>
                  <a:lnTo>
                    <a:pt x="44919" y="208584"/>
                  </a:lnTo>
                  <a:lnTo>
                    <a:pt x="45529" y="209804"/>
                  </a:lnTo>
                  <a:lnTo>
                    <a:pt x="46532" y="210718"/>
                  </a:lnTo>
                  <a:lnTo>
                    <a:pt x="48310" y="212382"/>
                  </a:lnTo>
                  <a:lnTo>
                    <a:pt x="49364" y="211924"/>
                  </a:lnTo>
                  <a:close/>
                </a:path>
                <a:path w="234950" h="217170">
                  <a:moveTo>
                    <a:pt x="52946" y="27076"/>
                  </a:moveTo>
                  <a:lnTo>
                    <a:pt x="52730" y="25971"/>
                  </a:lnTo>
                  <a:lnTo>
                    <a:pt x="51943" y="25844"/>
                  </a:lnTo>
                  <a:lnTo>
                    <a:pt x="47777" y="25260"/>
                  </a:lnTo>
                  <a:lnTo>
                    <a:pt x="46469" y="25069"/>
                  </a:lnTo>
                  <a:lnTo>
                    <a:pt x="45123" y="25374"/>
                  </a:lnTo>
                  <a:lnTo>
                    <a:pt x="41960" y="27432"/>
                  </a:lnTo>
                  <a:lnTo>
                    <a:pt x="42151" y="28562"/>
                  </a:lnTo>
                  <a:lnTo>
                    <a:pt x="47117" y="29248"/>
                  </a:lnTo>
                  <a:lnTo>
                    <a:pt x="48425" y="29451"/>
                  </a:lnTo>
                  <a:lnTo>
                    <a:pt x="49758" y="29146"/>
                  </a:lnTo>
                  <a:lnTo>
                    <a:pt x="50888" y="28397"/>
                  </a:lnTo>
                  <a:lnTo>
                    <a:pt x="52946" y="27076"/>
                  </a:lnTo>
                  <a:close/>
                </a:path>
                <a:path w="234950" h="217170">
                  <a:moveTo>
                    <a:pt x="56108" y="216433"/>
                  </a:moveTo>
                  <a:lnTo>
                    <a:pt x="55003" y="210210"/>
                  </a:lnTo>
                  <a:lnTo>
                    <a:pt x="54305" y="209029"/>
                  </a:lnTo>
                  <a:lnTo>
                    <a:pt x="53263" y="208153"/>
                  </a:lnTo>
                  <a:lnTo>
                    <a:pt x="51358" y="206629"/>
                  </a:lnTo>
                  <a:lnTo>
                    <a:pt x="50368" y="207175"/>
                  </a:lnTo>
                  <a:lnTo>
                    <a:pt x="50495" y="207975"/>
                  </a:lnTo>
                  <a:lnTo>
                    <a:pt x="51231" y="212102"/>
                  </a:lnTo>
                  <a:lnTo>
                    <a:pt x="51460" y="213410"/>
                  </a:lnTo>
                  <a:lnTo>
                    <a:pt x="52171" y="214579"/>
                  </a:lnTo>
                  <a:lnTo>
                    <a:pt x="53213" y="215442"/>
                  </a:lnTo>
                  <a:lnTo>
                    <a:pt x="55105" y="216966"/>
                  </a:lnTo>
                  <a:lnTo>
                    <a:pt x="56108" y="216433"/>
                  </a:lnTo>
                  <a:close/>
                </a:path>
                <a:path w="234950" h="217170">
                  <a:moveTo>
                    <a:pt x="59397" y="22809"/>
                  </a:moveTo>
                  <a:lnTo>
                    <a:pt x="59270" y="21666"/>
                  </a:lnTo>
                  <a:lnTo>
                    <a:pt x="54368" y="20624"/>
                  </a:lnTo>
                  <a:lnTo>
                    <a:pt x="53086" y="20358"/>
                  </a:lnTo>
                  <a:lnTo>
                    <a:pt x="51714" y="20561"/>
                  </a:lnTo>
                  <a:lnTo>
                    <a:pt x="48399" y="22390"/>
                  </a:lnTo>
                  <a:lnTo>
                    <a:pt x="48539" y="23520"/>
                  </a:lnTo>
                  <a:lnTo>
                    <a:pt x="54724" y="24841"/>
                  </a:lnTo>
                  <a:lnTo>
                    <a:pt x="56083" y="24625"/>
                  </a:lnTo>
                  <a:lnTo>
                    <a:pt x="59397" y="22809"/>
                  </a:lnTo>
                  <a:close/>
                </a:path>
                <a:path w="234950" h="217170">
                  <a:moveTo>
                    <a:pt x="66154" y="18999"/>
                  </a:moveTo>
                  <a:lnTo>
                    <a:pt x="66103" y="17856"/>
                  </a:lnTo>
                  <a:lnTo>
                    <a:pt x="61290" y="16471"/>
                  </a:lnTo>
                  <a:lnTo>
                    <a:pt x="60020" y="16116"/>
                  </a:lnTo>
                  <a:lnTo>
                    <a:pt x="58648" y="16217"/>
                  </a:lnTo>
                  <a:lnTo>
                    <a:pt x="55219" y="17818"/>
                  </a:lnTo>
                  <a:lnTo>
                    <a:pt x="55270" y="18961"/>
                  </a:lnTo>
                  <a:lnTo>
                    <a:pt x="60083" y="20345"/>
                  </a:lnTo>
                  <a:lnTo>
                    <a:pt x="61341" y="20688"/>
                  </a:lnTo>
                  <a:lnTo>
                    <a:pt x="62712" y="20586"/>
                  </a:lnTo>
                  <a:lnTo>
                    <a:pt x="63944" y="20002"/>
                  </a:lnTo>
                  <a:lnTo>
                    <a:pt x="65405" y="19354"/>
                  </a:lnTo>
                  <a:lnTo>
                    <a:pt x="66154" y="18999"/>
                  </a:lnTo>
                  <a:close/>
                </a:path>
                <a:path w="234950" h="217170">
                  <a:moveTo>
                    <a:pt x="73177" y="14516"/>
                  </a:moveTo>
                  <a:lnTo>
                    <a:pt x="68465" y="12801"/>
                  </a:lnTo>
                  <a:lnTo>
                    <a:pt x="67221" y="12357"/>
                  </a:lnTo>
                  <a:lnTo>
                    <a:pt x="65849" y="12369"/>
                  </a:lnTo>
                  <a:lnTo>
                    <a:pt x="62318" y="13716"/>
                  </a:lnTo>
                  <a:lnTo>
                    <a:pt x="62293" y="14859"/>
                  </a:lnTo>
                  <a:lnTo>
                    <a:pt x="63042" y="15151"/>
                  </a:lnTo>
                  <a:lnTo>
                    <a:pt x="66992" y="16560"/>
                  </a:lnTo>
                  <a:lnTo>
                    <a:pt x="68224" y="17018"/>
                  </a:lnTo>
                  <a:lnTo>
                    <a:pt x="69608" y="17005"/>
                  </a:lnTo>
                  <a:lnTo>
                    <a:pt x="73139" y="15659"/>
                  </a:lnTo>
                  <a:lnTo>
                    <a:pt x="73177" y="14516"/>
                  </a:lnTo>
                  <a:close/>
                </a:path>
                <a:path w="234950" h="217170">
                  <a:moveTo>
                    <a:pt x="80454" y="11696"/>
                  </a:moveTo>
                  <a:lnTo>
                    <a:pt x="79717" y="11353"/>
                  </a:lnTo>
                  <a:lnTo>
                    <a:pt x="75882" y="9652"/>
                  </a:lnTo>
                  <a:lnTo>
                    <a:pt x="74676" y="9105"/>
                  </a:lnTo>
                  <a:lnTo>
                    <a:pt x="73304" y="9042"/>
                  </a:lnTo>
                  <a:lnTo>
                    <a:pt x="71996" y="9423"/>
                  </a:lnTo>
                  <a:lnTo>
                    <a:pt x="69684" y="10134"/>
                  </a:lnTo>
                  <a:lnTo>
                    <a:pt x="69570" y="11277"/>
                  </a:lnTo>
                  <a:lnTo>
                    <a:pt x="75349" y="13843"/>
                  </a:lnTo>
                  <a:lnTo>
                    <a:pt x="76720" y="13919"/>
                  </a:lnTo>
                  <a:lnTo>
                    <a:pt x="79552" y="13081"/>
                  </a:lnTo>
                  <a:lnTo>
                    <a:pt x="80340" y="12827"/>
                  </a:lnTo>
                  <a:lnTo>
                    <a:pt x="80454" y="11696"/>
                  </a:lnTo>
                  <a:close/>
                </a:path>
                <a:path w="234950" h="217170">
                  <a:moveTo>
                    <a:pt x="87934" y="9359"/>
                  </a:moveTo>
                  <a:lnTo>
                    <a:pt x="83515" y="7010"/>
                  </a:lnTo>
                  <a:lnTo>
                    <a:pt x="82346" y="6375"/>
                  </a:lnTo>
                  <a:lnTo>
                    <a:pt x="80987" y="6210"/>
                  </a:lnTo>
                  <a:lnTo>
                    <a:pt x="78105" y="6883"/>
                  </a:lnTo>
                  <a:lnTo>
                    <a:pt x="77304" y="7048"/>
                  </a:lnTo>
                  <a:lnTo>
                    <a:pt x="77101" y="8191"/>
                  </a:lnTo>
                  <a:lnTo>
                    <a:pt x="82689" y="11150"/>
                  </a:lnTo>
                  <a:lnTo>
                    <a:pt x="84048" y="11328"/>
                  </a:lnTo>
                  <a:lnTo>
                    <a:pt x="87744" y="10490"/>
                  </a:lnTo>
                  <a:lnTo>
                    <a:pt x="87934" y="9359"/>
                  </a:lnTo>
                  <a:close/>
                </a:path>
                <a:path w="234950" h="217170">
                  <a:moveTo>
                    <a:pt x="95542" y="7569"/>
                  </a:moveTo>
                  <a:lnTo>
                    <a:pt x="94881" y="7137"/>
                  </a:lnTo>
                  <a:lnTo>
                    <a:pt x="91300" y="4914"/>
                  </a:lnTo>
                  <a:lnTo>
                    <a:pt x="90182" y="4203"/>
                  </a:lnTo>
                  <a:lnTo>
                    <a:pt x="88836" y="3949"/>
                  </a:lnTo>
                  <a:lnTo>
                    <a:pt x="85102" y="4533"/>
                  </a:lnTo>
                  <a:lnTo>
                    <a:pt x="84823" y="5638"/>
                  </a:lnTo>
                  <a:lnTo>
                    <a:pt x="90195" y="8991"/>
                  </a:lnTo>
                  <a:lnTo>
                    <a:pt x="91541" y="9258"/>
                  </a:lnTo>
                  <a:lnTo>
                    <a:pt x="95275" y="8674"/>
                  </a:lnTo>
                  <a:lnTo>
                    <a:pt x="95542" y="7569"/>
                  </a:lnTo>
                  <a:close/>
                </a:path>
                <a:path w="234950" h="217170">
                  <a:moveTo>
                    <a:pt x="103251" y="6311"/>
                  </a:moveTo>
                  <a:lnTo>
                    <a:pt x="99212" y="3378"/>
                  </a:lnTo>
                  <a:lnTo>
                    <a:pt x="98145" y="2590"/>
                  </a:lnTo>
                  <a:lnTo>
                    <a:pt x="96824" y="2235"/>
                  </a:lnTo>
                  <a:lnTo>
                    <a:pt x="93040" y="2565"/>
                  </a:lnTo>
                  <a:lnTo>
                    <a:pt x="92697" y="3644"/>
                  </a:lnTo>
                  <a:lnTo>
                    <a:pt x="97815" y="7366"/>
                  </a:lnTo>
                  <a:lnTo>
                    <a:pt x="99148" y="7721"/>
                  </a:lnTo>
                  <a:lnTo>
                    <a:pt x="102908" y="7416"/>
                  </a:lnTo>
                  <a:lnTo>
                    <a:pt x="103251" y="6311"/>
                  </a:lnTo>
                  <a:close/>
                </a:path>
                <a:path w="234950" h="217170">
                  <a:moveTo>
                    <a:pt x="111048" y="5588"/>
                  </a:moveTo>
                  <a:lnTo>
                    <a:pt x="107213" y="2374"/>
                  </a:lnTo>
                  <a:lnTo>
                    <a:pt x="106197" y="1536"/>
                  </a:lnTo>
                  <a:lnTo>
                    <a:pt x="104902" y="1079"/>
                  </a:lnTo>
                  <a:lnTo>
                    <a:pt x="101117" y="1130"/>
                  </a:lnTo>
                  <a:lnTo>
                    <a:pt x="100698" y="2197"/>
                  </a:lnTo>
                  <a:lnTo>
                    <a:pt x="105549" y="6261"/>
                  </a:lnTo>
                  <a:lnTo>
                    <a:pt x="106845" y="6718"/>
                  </a:lnTo>
                  <a:lnTo>
                    <a:pt x="110629" y="6654"/>
                  </a:lnTo>
                  <a:lnTo>
                    <a:pt x="111048" y="5588"/>
                  </a:lnTo>
                  <a:close/>
                </a:path>
                <a:path w="234950" h="217170">
                  <a:moveTo>
                    <a:pt x="118859" y="5422"/>
                  </a:moveTo>
                  <a:lnTo>
                    <a:pt x="111683" y="419"/>
                  </a:lnTo>
                  <a:lnTo>
                    <a:pt x="110109" y="317"/>
                  </a:lnTo>
                  <a:lnTo>
                    <a:pt x="109283" y="292"/>
                  </a:lnTo>
                  <a:lnTo>
                    <a:pt x="108775" y="1308"/>
                  </a:lnTo>
                  <a:lnTo>
                    <a:pt x="113334" y="5702"/>
                  </a:lnTo>
                  <a:lnTo>
                    <a:pt x="114592" y="6235"/>
                  </a:lnTo>
                  <a:lnTo>
                    <a:pt x="118376" y="6438"/>
                  </a:lnTo>
                  <a:lnTo>
                    <a:pt x="118859" y="5422"/>
                  </a:lnTo>
                  <a:close/>
                </a:path>
                <a:path w="234950" h="217170">
                  <a:moveTo>
                    <a:pt x="126669" y="5816"/>
                  </a:moveTo>
                  <a:lnTo>
                    <a:pt x="118287" y="114"/>
                  </a:lnTo>
                  <a:lnTo>
                    <a:pt x="117462" y="0"/>
                  </a:lnTo>
                  <a:lnTo>
                    <a:pt x="125285" y="6680"/>
                  </a:lnTo>
                  <a:lnTo>
                    <a:pt x="126111" y="6807"/>
                  </a:lnTo>
                  <a:lnTo>
                    <a:pt x="126669" y="5816"/>
                  </a:lnTo>
                  <a:close/>
                </a:path>
                <a:path w="234950" h="217170">
                  <a:moveTo>
                    <a:pt x="134442" y="6731"/>
                  </a:moveTo>
                  <a:lnTo>
                    <a:pt x="131356" y="2781"/>
                  </a:lnTo>
                  <a:lnTo>
                    <a:pt x="130543" y="1739"/>
                  </a:lnTo>
                  <a:lnTo>
                    <a:pt x="129374" y="1041"/>
                  </a:lnTo>
                  <a:lnTo>
                    <a:pt x="125666" y="292"/>
                  </a:lnTo>
                  <a:lnTo>
                    <a:pt x="125018" y="1257"/>
                  </a:lnTo>
                  <a:lnTo>
                    <a:pt x="128930" y="6235"/>
                  </a:lnTo>
                  <a:lnTo>
                    <a:pt x="130086" y="6946"/>
                  </a:lnTo>
                  <a:lnTo>
                    <a:pt x="133794" y="7670"/>
                  </a:lnTo>
                  <a:lnTo>
                    <a:pt x="134442" y="6731"/>
                  </a:lnTo>
                  <a:close/>
                </a:path>
                <a:path w="234950" h="217170">
                  <a:moveTo>
                    <a:pt x="142138" y="8178"/>
                  </a:moveTo>
                  <a:lnTo>
                    <a:pt x="139331" y="4025"/>
                  </a:lnTo>
                  <a:lnTo>
                    <a:pt x="138595" y="2933"/>
                  </a:lnTo>
                  <a:lnTo>
                    <a:pt x="137477" y="2146"/>
                  </a:lnTo>
                  <a:lnTo>
                    <a:pt x="133819" y="1155"/>
                  </a:lnTo>
                  <a:lnTo>
                    <a:pt x="133121" y="2057"/>
                  </a:lnTo>
                  <a:lnTo>
                    <a:pt x="135915" y="6223"/>
                  </a:lnTo>
                  <a:lnTo>
                    <a:pt x="136664" y="7302"/>
                  </a:lnTo>
                  <a:lnTo>
                    <a:pt x="137782" y="8089"/>
                  </a:lnTo>
                  <a:lnTo>
                    <a:pt x="139090" y="8458"/>
                  </a:lnTo>
                  <a:lnTo>
                    <a:pt x="140627" y="8864"/>
                  </a:lnTo>
                  <a:lnTo>
                    <a:pt x="141427" y="9093"/>
                  </a:lnTo>
                  <a:lnTo>
                    <a:pt x="142138" y="8178"/>
                  </a:lnTo>
                  <a:close/>
                </a:path>
                <a:path w="234950" h="217170">
                  <a:moveTo>
                    <a:pt x="149694" y="10172"/>
                  </a:moveTo>
                  <a:lnTo>
                    <a:pt x="147193" y="5829"/>
                  </a:lnTo>
                  <a:lnTo>
                    <a:pt x="146532" y="4686"/>
                  </a:lnTo>
                  <a:lnTo>
                    <a:pt x="145465" y="3822"/>
                  </a:lnTo>
                  <a:lnTo>
                    <a:pt x="141897" y="2578"/>
                  </a:lnTo>
                  <a:lnTo>
                    <a:pt x="141135" y="3429"/>
                  </a:lnTo>
                  <a:lnTo>
                    <a:pt x="144297" y="8902"/>
                  </a:lnTo>
                  <a:lnTo>
                    <a:pt x="145351" y="9791"/>
                  </a:lnTo>
                  <a:lnTo>
                    <a:pt x="148158" y="10744"/>
                  </a:lnTo>
                  <a:lnTo>
                    <a:pt x="148932" y="11023"/>
                  </a:lnTo>
                  <a:lnTo>
                    <a:pt x="149694" y="10172"/>
                  </a:lnTo>
                  <a:close/>
                </a:path>
                <a:path w="234950" h="217170">
                  <a:moveTo>
                    <a:pt x="157099" y="12687"/>
                  </a:moveTo>
                  <a:lnTo>
                    <a:pt x="154901" y="8191"/>
                  </a:lnTo>
                  <a:lnTo>
                    <a:pt x="154317" y="6997"/>
                  </a:lnTo>
                  <a:lnTo>
                    <a:pt x="153327" y="6083"/>
                  </a:lnTo>
                  <a:lnTo>
                    <a:pt x="149847" y="4572"/>
                  </a:lnTo>
                  <a:lnTo>
                    <a:pt x="149021" y="5384"/>
                  </a:lnTo>
                  <a:lnTo>
                    <a:pt x="151790" y="11061"/>
                  </a:lnTo>
                  <a:lnTo>
                    <a:pt x="152793" y="12001"/>
                  </a:lnTo>
                  <a:lnTo>
                    <a:pt x="156273" y="13487"/>
                  </a:lnTo>
                  <a:lnTo>
                    <a:pt x="157099" y="12687"/>
                  </a:lnTo>
                  <a:close/>
                </a:path>
                <a:path w="234950" h="217170">
                  <a:moveTo>
                    <a:pt x="164312" y="15722"/>
                  </a:moveTo>
                  <a:lnTo>
                    <a:pt x="162433" y="11074"/>
                  </a:lnTo>
                  <a:lnTo>
                    <a:pt x="161937" y="9842"/>
                  </a:lnTo>
                  <a:lnTo>
                    <a:pt x="161010" y="8839"/>
                  </a:lnTo>
                  <a:lnTo>
                    <a:pt x="157632" y="7112"/>
                  </a:lnTo>
                  <a:lnTo>
                    <a:pt x="156768" y="7861"/>
                  </a:lnTo>
                  <a:lnTo>
                    <a:pt x="159143" y="13728"/>
                  </a:lnTo>
                  <a:lnTo>
                    <a:pt x="160070" y="14732"/>
                  </a:lnTo>
                  <a:lnTo>
                    <a:pt x="163436" y="16446"/>
                  </a:lnTo>
                  <a:lnTo>
                    <a:pt x="164312" y="15722"/>
                  </a:lnTo>
                  <a:close/>
                </a:path>
                <a:path w="234950" h="217170">
                  <a:moveTo>
                    <a:pt x="171297" y="19227"/>
                  </a:moveTo>
                  <a:lnTo>
                    <a:pt x="169748" y="14465"/>
                  </a:lnTo>
                  <a:lnTo>
                    <a:pt x="169341" y="13208"/>
                  </a:lnTo>
                  <a:lnTo>
                    <a:pt x="168478" y="12141"/>
                  </a:lnTo>
                  <a:lnTo>
                    <a:pt x="167322" y="11430"/>
                  </a:lnTo>
                  <a:lnTo>
                    <a:pt x="165239" y="10185"/>
                  </a:lnTo>
                  <a:lnTo>
                    <a:pt x="164325" y="10858"/>
                  </a:lnTo>
                  <a:lnTo>
                    <a:pt x="166281" y="16891"/>
                  </a:lnTo>
                  <a:lnTo>
                    <a:pt x="167132" y="17945"/>
                  </a:lnTo>
                  <a:lnTo>
                    <a:pt x="168287" y="18656"/>
                  </a:lnTo>
                  <a:lnTo>
                    <a:pt x="170370" y="19900"/>
                  </a:lnTo>
                  <a:lnTo>
                    <a:pt x="171297" y="19227"/>
                  </a:lnTo>
                  <a:close/>
                </a:path>
                <a:path w="234950" h="217170">
                  <a:moveTo>
                    <a:pt x="178015" y="23228"/>
                  </a:moveTo>
                  <a:lnTo>
                    <a:pt x="172618" y="13779"/>
                  </a:lnTo>
                  <a:lnTo>
                    <a:pt x="171653" y="14389"/>
                  </a:lnTo>
                  <a:lnTo>
                    <a:pt x="173164" y="20523"/>
                  </a:lnTo>
                  <a:lnTo>
                    <a:pt x="173964" y="21653"/>
                  </a:lnTo>
                  <a:lnTo>
                    <a:pt x="177063" y="23837"/>
                  </a:lnTo>
                  <a:lnTo>
                    <a:pt x="178015" y="23228"/>
                  </a:lnTo>
                  <a:close/>
                </a:path>
                <a:path w="234950" h="217170">
                  <a:moveTo>
                    <a:pt x="184442" y="27686"/>
                  </a:moveTo>
                  <a:lnTo>
                    <a:pt x="183578" y="22745"/>
                  </a:lnTo>
                  <a:lnTo>
                    <a:pt x="183337" y="21450"/>
                  </a:lnTo>
                  <a:lnTo>
                    <a:pt x="182638" y="20269"/>
                  </a:lnTo>
                  <a:lnTo>
                    <a:pt x="179705" y="17868"/>
                  </a:lnTo>
                  <a:lnTo>
                    <a:pt x="178701" y="18415"/>
                  </a:lnTo>
                  <a:lnTo>
                    <a:pt x="179793" y="24650"/>
                  </a:lnTo>
                  <a:lnTo>
                    <a:pt x="180505" y="25831"/>
                  </a:lnTo>
                  <a:lnTo>
                    <a:pt x="181546" y="26695"/>
                  </a:lnTo>
                  <a:lnTo>
                    <a:pt x="183438" y="28219"/>
                  </a:lnTo>
                  <a:lnTo>
                    <a:pt x="184442" y="27686"/>
                  </a:lnTo>
                  <a:close/>
                </a:path>
                <a:path w="234950" h="217170">
                  <a:moveTo>
                    <a:pt x="190538" y="32575"/>
                  </a:moveTo>
                  <a:lnTo>
                    <a:pt x="190030" y="27597"/>
                  </a:lnTo>
                  <a:lnTo>
                    <a:pt x="189903" y="26276"/>
                  </a:lnTo>
                  <a:lnTo>
                    <a:pt x="189280" y="25057"/>
                  </a:lnTo>
                  <a:lnTo>
                    <a:pt x="186512" y="22479"/>
                  </a:lnTo>
                  <a:lnTo>
                    <a:pt x="185458" y="22948"/>
                  </a:lnTo>
                  <a:lnTo>
                    <a:pt x="186131" y="29222"/>
                  </a:lnTo>
                  <a:lnTo>
                    <a:pt x="186753" y="30467"/>
                  </a:lnTo>
                  <a:lnTo>
                    <a:pt x="189522" y="33045"/>
                  </a:lnTo>
                  <a:lnTo>
                    <a:pt x="190538" y="32575"/>
                  </a:lnTo>
                  <a:close/>
                </a:path>
                <a:path w="234950" h="217170">
                  <a:moveTo>
                    <a:pt x="196291" y="37871"/>
                  </a:moveTo>
                  <a:lnTo>
                    <a:pt x="196113" y="32867"/>
                  </a:lnTo>
                  <a:lnTo>
                    <a:pt x="196075" y="31546"/>
                  </a:lnTo>
                  <a:lnTo>
                    <a:pt x="195529" y="30289"/>
                  </a:lnTo>
                  <a:lnTo>
                    <a:pt x="193535" y="28117"/>
                  </a:lnTo>
                  <a:lnTo>
                    <a:pt x="192963" y="27520"/>
                  </a:lnTo>
                  <a:lnTo>
                    <a:pt x="191884" y="27901"/>
                  </a:lnTo>
                  <a:lnTo>
                    <a:pt x="191922" y="28714"/>
                  </a:lnTo>
                  <a:lnTo>
                    <a:pt x="192049" y="32905"/>
                  </a:lnTo>
                  <a:lnTo>
                    <a:pt x="192112" y="34226"/>
                  </a:lnTo>
                  <a:lnTo>
                    <a:pt x="192633" y="35496"/>
                  </a:lnTo>
                  <a:lnTo>
                    <a:pt x="195224" y="38277"/>
                  </a:lnTo>
                  <a:lnTo>
                    <a:pt x="196291" y="37871"/>
                  </a:lnTo>
                  <a:close/>
                </a:path>
                <a:path w="234950" h="217170">
                  <a:moveTo>
                    <a:pt x="201866" y="37249"/>
                  </a:moveTo>
                  <a:lnTo>
                    <a:pt x="201422" y="35953"/>
                  </a:lnTo>
                  <a:lnTo>
                    <a:pt x="199047" y="33007"/>
                  </a:lnTo>
                  <a:lnTo>
                    <a:pt x="197942" y="33324"/>
                  </a:lnTo>
                  <a:lnTo>
                    <a:pt x="197929" y="34137"/>
                  </a:lnTo>
                  <a:lnTo>
                    <a:pt x="197726" y="39662"/>
                  </a:lnTo>
                  <a:lnTo>
                    <a:pt x="198158" y="40944"/>
                  </a:lnTo>
                  <a:lnTo>
                    <a:pt x="199034" y="41998"/>
                  </a:lnTo>
                  <a:lnTo>
                    <a:pt x="200545" y="43891"/>
                  </a:lnTo>
                  <a:lnTo>
                    <a:pt x="201637" y="43573"/>
                  </a:lnTo>
                  <a:lnTo>
                    <a:pt x="201815" y="38569"/>
                  </a:lnTo>
                  <a:lnTo>
                    <a:pt x="201866" y="37249"/>
                  </a:lnTo>
                  <a:close/>
                </a:path>
                <a:path w="234950" h="217170">
                  <a:moveTo>
                    <a:pt x="204660" y="196049"/>
                  </a:moveTo>
                  <a:lnTo>
                    <a:pt x="204292" y="194957"/>
                  </a:lnTo>
                  <a:lnTo>
                    <a:pt x="197967" y="194957"/>
                  </a:lnTo>
                  <a:lnTo>
                    <a:pt x="196684" y="195440"/>
                  </a:lnTo>
                  <a:lnTo>
                    <a:pt x="193814" y="197916"/>
                  </a:lnTo>
                  <a:lnTo>
                    <a:pt x="194183" y="199009"/>
                  </a:lnTo>
                  <a:lnTo>
                    <a:pt x="199186" y="199009"/>
                  </a:lnTo>
                  <a:lnTo>
                    <a:pt x="200507" y="199009"/>
                  </a:lnTo>
                  <a:lnTo>
                    <a:pt x="201790" y="198526"/>
                  </a:lnTo>
                  <a:lnTo>
                    <a:pt x="202831" y="197637"/>
                  </a:lnTo>
                  <a:lnTo>
                    <a:pt x="204012" y="196583"/>
                  </a:lnTo>
                  <a:lnTo>
                    <a:pt x="204660" y="196049"/>
                  </a:lnTo>
                  <a:close/>
                </a:path>
                <a:path w="234950" h="217170">
                  <a:moveTo>
                    <a:pt x="207251" y="43332"/>
                  </a:moveTo>
                  <a:lnTo>
                    <a:pt x="206921" y="42011"/>
                  </a:lnTo>
                  <a:lnTo>
                    <a:pt x="206133" y="40906"/>
                  </a:lnTo>
                  <a:lnTo>
                    <a:pt x="204762" y="38912"/>
                  </a:lnTo>
                  <a:lnTo>
                    <a:pt x="203619" y="39154"/>
                  </a:lnTo>
                  <a:lnTo>
                    <a:pt x="202971" y="45440"/>
                  </a:lnTo>
                  <a:lnTo>
                    <a:pt x="203314" y="46774"/>
                  </a:lnTo>
                  <a:lnTo>
                    <a:pt x="205473" y="49860"/>
                  </a:lnTo>
                  <a:lnTo>
                    <a:pt x="206616" y="49631"/>
                  </a:lnTo>
                  <a:lnTo>
                    <a:pt x="207124" y="44653"/>
                  </a:lnTo>
                  <a:lnTo>
                    <a:pt x="207251" y="43332"/>
                  </a:lnTo>
                  <a:close/>
                </a:path>
                <a:path w="234950" h="217170">
                  <a:moveTo>
                    <a:pt x="209943" y="189776"/>
                  </a:moveTo>
                  <a:lnTo>
                    <a:pt x="209499" y="188722"/>
                  </a:lnTo>
                  <a:lnTo>
                    <a:pt x="204495" y="189077"/>
                  </a:lnTo>
                  <a:lnTo>
                    <a:pt x="203187" y="189153"/>
                  </a:lnTo>
                  <a:lnTo>
                    <a:pt x="201955" y="189738"/>
                  </a:lnTo>
                  <a:lnTo>
                    <a:pt x="200977" y="190690"/>
                  </a:lnTo>
                  <a:lnTo>
                    <a:pt x="199263" y="192405"/>
                  </a:lnTo>
                  <a:lnTo>
                    <a:pt x="199707" y="193459"/>
                  </a:lnTo>
                  <a:lnTo>
                    <a:pt x="204685" y="193116"/>
                  </a:lnTo>
                  <a:lnTo>
                    <a:pt x="206006" y="193014"/>
                  </a:lnTo>
                  <a:lnTo>
                    <a:pt x="207251" y="192455"/>
                  </a:lnTo>
                  <a:lnTo>
                    <a:pt x="209334" y="190360"/>
                  </a:lnTo>
                  <a:lnTo>
                    <a:pt x="209943" y="189776"/>
                  </a:lnTo>
                  <a:close/>
                </a:path>
                <a:path w="234950" h="217170">
                  <a:moveTo>
                    <a:pt x="212204" y="49771"/>
                  </a:moveTo>
                  <a:lnTo>
                    <a:pt x="211937" y="48425"/>
                  </a:lnTo>
                  <a:lnTo>
                    <a:pt x="210007" y="45186"/>
                  </a:lnTo>
                  <a:lnTo>
                    <a:pt x="208864" y="45351"/>
                  </a:lnTo>
                  <a:lnTo>
                    <a:pt x="208013" y="50279"/>
                  </a:lnTo>
                  <a:lnTo>
                    <a:pt x="207772" y="51587"/>
                  </a:lnTo>
                  <a:lnTo>
                    <a:pt x="208026" y="52920"/>
                  </a:lnTo>
                  <a:lnTo>
                    <a:pt x="209969" y="56172"/>
                  </a:lnTo>
                  <a:lnTo>
                    <a:pt x="211099" y="56007"/>
                  </a:lnTo>
                  <a:lnTo>
                    <a:pt x="211975" y="51079"/>
                  </a:lnTo>
                  <a:lnTo>
                    <a:pt x="212204" y="49771"/>
                  </a:lnTo>
                  <a:close/>
                </a:path>
                <a:path w="234950" h="217170">
                  <a:moveTo>
                    <a:pt x="214744" y="183159"/>
                  </a:moveTo>
                  <a:lnTo>
                    <a:pt x="214249" y="182118"/>
                  </a:lnTo>
                  <a:lnTo>
                    <a:pt x="213448" y="182245"/>
                  </a:lnTo>
                  <a:lnTo>
                    <a:pt x="207975" y="183007"/>
                  </a:lnTo>
                  <a:lnTo>
                    <a:pt x="206781" y="183667"/>
                  </a:lnTo>
                  <a:lnTo>
                    <a:pt x="205867" y="184683"/>
                  </a:lnTo>
                  <a:lnTo>
                    <a:pt x="204279" y="186512"/>
                  </a:lnTo>
                  <a:lnTo>
                    <a:pt x="204787" y="187553"/>
                  </a:lnTo>
                  <a:lnTo>
                    <a:pt x="205587" y="187426"/>
                  </a:lnTo>
                  <a:lnTo>
                    <a:pt x="209753" y="186842"/>
                  </a:lnTo>
                  <a:lnTo>
                    <a:pt x="211061" y="186651"/>
                  </a:lnTo>
                  <a:lnTo>
                    <a:pt x="212255" y="186004"/>
                  </a:lnTo>
                  <a:lnTo>
                    <a:pt x="214744" y="183159"/>
                  </a:lnTo>
                  <a:close/>
                </a:path>
                <a:path w="234950" h="217170">
                  <a:moveTo>
                    <a:pt x="216700" y="56565"/>
                  </a:moveTo>
                  <a:lnTo>
                    <a:pt x="216547" y="55181"/>
                  </a:lnTo>
                  <a:lnTo>
                    <a:pt x="215925" y="53987"/>
                  </a:lnTo>
                  <a:lnTo>
                    <a:pt x="214833" y="51816"/>
                  </a:lnTo>
                  <a:lnTo>
                    <a:pt x="213690" y="51892"/>
                  </a:lnTo>
                  <a:lnTo>
                    <a:pt x="212471" y="56756"/>
                  </a:lnTo>
                  <a:lnTo>
                    <a:pt x="212166" y="58039"/>
                  </a:lnTo>
                  <a:lnTo>
                    <a:pt x="212318" y="59410"/>
                  </a:lnTo>
                  <a:lnTo>
                    <a:pt x="214033" y="62788"/>
                  </a:lnTo>
                  <a:lnTo>
                    <a:pt x="215176" y="62699"/>
                  </a:lnTo>
                  <a:lnTo>
                    <a:pt x="216382" y="57835"/>
                  </a:lnTo>
                  <a:lnTo>
                    <a:pt x="216700" y="56565"/>
                  </a:lnTo>
                  <a:close/>
                </a:path>
                <a:path w="234950" h="217170">
                  <a:moveTo>
                    <a:pt x="219100" y="176199"/>
                  </a:moveTo>
                  <a:lnTo>
                    <a:pt x="218528" y="175209"/>
                  </a:lnTo>
                  <a:lnTo>
                    <a:pt x="212331" y="176517"/>
                  </a:lnTo>
                  <a:lnTo>
                    <a:pt x="211175" y="177266"/>
                  </a:lnTo>
                  <a:lnTo>
                    <a:pt x="208889" y="180276"/>
                  </a:lnTo>
                  <a:lnTo>
                    <a:pt x="209473" y="181279"/>
                  </a:lnTo>
                  <a:lnTo>
                    <a:pt x="210261" y="181102"/>
                  </a:lnTo>
                  <a:lnTo>
                    <a:pt x="214376" y="180238"/>
                  </a:lnTo>
                  <a:lnTo>
                    <a:pt x="215646" y="179959"/>
                  </a:lnTo>
                  <a:lnTo>
                    <a:pt x="216814" y="179209"/>
                  </a:lnTo>
                  <a:lnTo>
                    <a:pt x="219100" y="176199"/>
                  </a:lnTo>
                  <a:close/>
                </a:path>
                <a:path w="234950" h="217170">
                  <a:moveTo>
                    <a:pt x="220700" y="63627"/>
                  </a:moveTo>
                  <a:lnTo>
                    <a:pt x="220637" y="62268"/>
                  </a:lnTo>
                  <a:lnTo>
                    <a:pt x="219163" y="58775"/>
                  </a:lnTo>
                  <a:lnTo>
                    <a:pt x="218020" y="58775"/>
                  </a:lnTo>
                  <a:lnTo>
                    <a:pt x="216065" y="64795"/>
                  </a:lnTo>
                  <a:lnTo>
                    <a:pt x="216128" y="66154"/>
                  </a:lnTo>
                  <a:lnTo>
                    <a:pt x="217601" y="69646"/>
                  </a:lnTo>
                  <a:lnTo>
                    <a:pt x="218744" y="69646"/>
                  </a:lnTo>
                  <a:lnTo>
                    <a:pt x="220294" y="64884"/>
                  </a:lnTo>
                  <a:lnTo>
                    <a:pt x="220700" y="63627"/>
                  </a:lnTo>
                  <a:close/>
                </a:path>
                <a:path w="234950" h="217170">
                  <a:moveTo>
                    <a:pt x="222961" y="168973"/>
                  </a:moveTo>
                  <a:lnTo>
                    <a:pt x="222326" y="168021"/>
                  </a:lnTo>
                  <a:lnTo>
                    <a:pt x="216230" y="169760"/>
                  </a:lnTo>
                  <a:lnTo>
                    <a:pt x="215138" y="170586"/>
                  </a:lnTo>
                  <a:lnTo>
                    <a:pt x="213067" y="173748"/>
                  </a:lnTo>
                  <a:lnTo>
                    <a:pt x="213702" y="174688"/>
                  </a:lnTo>
                  <a:lnTo>
                    <a:pt x="218516" y="173316"/>
                  </a:lnTo>
                  <a:lnTo>
                    <a:pt x="219786" y="172961"/>
                  </a:lnTo>
                  <a:lnTo>
                    <a:pt x="220878" y="172135"/>
                  </a:lnTo>
                  <a:lnTo>
                    <a:pt x="222961" y="168973"/>
                  </a:lnTo>
                  <a:close/>
                </a:path>
                <a:path w="234950" h="217170">
                  <a:moveTo>
                    <a:pt x="224231" y="69596"/>
                  </a:moveTo>
                  <a:lnTo>
                    <a:pt x="223012" y="66014"/>
                  </a:lnTo>
                  <a:lnTo>
                    <a:pt x="221869" y="65938"/>
                  </a:lnTo>
                  <a:lnTo>
                    <a:pt x="219976" y="70573"/>
                  </a:lnTo>
                  <a:lnTo>
                    <a:pt x="219494" y="71805"/>
                  </a:lnTo>
                  <a:lnTo>
                    <a:pt x="219456" y="73164"/>
                  </a:lnTo>
                  <a:lnTo>
                    <a:pt x="220433" y="75958"/>
                  </a:lnTo>
                  <a:lnTo>
                    <a:pt x="220687" y="76758"/>
                  </a:lnTo>
                  <a:lnTo>
                    <a:pt x="221830" y="76835"/>
                  </a:lnTo>
                  <a:lnTo>
                    <a:pt x="223710" y="72186"/>
                  </a:lnTo>
                  <a:lnTo>
                    <a:pt x="224205" y="70967"/>
                  </a:lnTo>
                  <a:lnTo>
                    <a:pt x="224231" y="69596"/>
                  </a:lnTo>
                  <a:close/>
                </a:path>
                <a:path w="234950" h="217170">
                  <a:moveTo>
                    <a:pt x="226275" y="161480"/>
                  </a:moveTo>
                  <a:lnTo>
                    <a:pt x="225590" y="160578"/>
                  </a:lnTo>
                  <a:lnTo>
                    <a:pt x="219621" y="162750"/>
                  </a:lnTo>
                  <a:lnTo>
                    <a:pt x="218579" y="163626"/>
                  </a:lnTo>
                  <a:lnTo>
                    <a:pt x="217932" y="164820"/>
                  </a:lnTo>
                  <a:lnTo>
                    <a:pt x="216750" y="166941"/>
                  </a:lnTo>
                  <a:lnTo>
                    <a:pt x="217449" y="167843"/>
                  </a:lnTo>
                  <a:lnTo>
                    <a:pt x="222161" y="166128"/>
                  </a:lnTo>
                  <a:lnTo>
                    <a:pt x="223405" y="165684"/>
                  </a:lnTo>
                  <a:lnTo>
                    <a:pt x="224447" y="164782"/>
                  </a:lnTo>
                  <a:lnTo>
                    <a:pt x="225894" y="162217"/>
                  </a:lnTo>
                  <a:lnTo>
                    <a:pt x="226275" y="161480"/>
                  </a:lnTo>
                  <a:close/>
                </a:path>
                <a:path w="234950" h="217170">
                  <a:moveTo>
                    <a:pt x="227317" y="77152"/>
                  </a:moveTo>
                  <a:lnTo>
                    <a:pt x="226339" y="73507"/>
                  </a:lnTo>
                  <a:lnTo>
                    <a:pt x="225196" y="73342"/>
                  </a:lnTo>
                  <a:lnTo>
                    <a:pt x="222427" y="79032"/>
                  </a:lnTo>
                  <a:lnTo>
                    <a:pt x="222300" y="80391"/>
                  </a:lnTo>
                  <a:lnTo>
                    <a:pt x="222643" y="81711"/>
                  </a:lnTo>
                  <a:lnTo>
                    <a:pt x="223075" y="83248"/>
                  </a:lnTo>
                  <a:lnTo>
                    <a:pt x="223266" y="84048"/>
                  </a:lnTo>
                  <a:lnTo>
                    <a:pt x="224409" y="84201"/>
                  </a:lnTo>
                  <a:lnTo>
                    <a:pt x="226606" y="79705"/>
                  </a:lnTo>
                  <a:lnTo>
                    <a:pt x="227177" y="78524"/>
                  </a:lnTo>
                  <a:lnTo>
                    <a:pt x="227317" y="77152"/>
                  </a:lnTo>
                  <a:close/>
                </a:path>
                <a:path w="234950" h="217170">
                  <a:moveTo>
                    <a:pt x="229108" y="153784"/>
                  </a:moveTo>
                  <a:lnTo>
                    <a:pt x="228333" y="152933"/>
                  </a:lnTo>
                  <a:lnTo>
                    <a:pt x="222542" y="155511"/>
                  </a:lnTo>
                  <a:lnTo>
                    <a:pt x="221576" y="156464"/>
                  </a:lnTo>
                  <a:lnTo>
                    <a:pt x="219964" y="159893"/>
                  </a:lnTo>
                  <a:lnTo>
                    <a:pt x="220738" y="160743"/>
                  </a:lnTo>
                  <a:lnTo>
                    <a:pt x="225310" y="158699"/>
                  </a:lnTo>
                  <a:lnTo>
                    <a:pt x="226504" y="158165"/>
                  </a:lnTo>
                  <a:lnTo>
                    <a:pt x="227495" y="157200"/>
                  </a:lnTo>
                  <a:lnTo>
                    <a:pt x="228739" y="154520"/>
                  </a:lnTo>
                  <a:lnTo>
                    <a:pt x="229108" y="153784"/>
                  </a:lnTo>
                  <a:close/>
                </a:path>
                <a:path w="234950" h="217170">
                  <a:moveTo>
                    <a:pt x="229857" y="84924"/>
                  </a:moveTo>
                  <a:lnTo>
                    <a:pt x="229146" y="81216"/>
                  </a:lnTo>
                  <a:lnTo>
                    <a:pt x="228015" y="80975"/>
                  </a:lnTo>
                  <a:lnTo>
                    <a:pt x="224853" y="86461"/>
                  </a:lnTo>
                  <a:lnTo>
                    <a:pt x="224624" y="87807"/>
                  </a:lnTo>
                  <a:lnTo>
                    <a:pt x="225348" y="91516"/>
                  </a:lnTo>
                  <a:lnTo>
                    <a:pt x="226466" y="91770"/>
                  </a:lnTo>
                  <a:lnTo>
                    <a:pt x="228968" y="87426"/>
                  </a:lnTo>
                  <a:lnTo>
                    <a:pt x="229628" y="86283"/>
                  </a:lnTo>
                  <a:lnTo>
                    <a:pt x="229857" y="84924"/>
                  </a:lnTo>
                  <a:close/>
                </a:path>
                <a:path w="234950" h="217170">
                  <a:moveTo>
                    <a:pt x="231355" y="145897"/>
                  </a:moveTo>
                  <a:lnTo>
                    <a:pt x="230530" y="145110"/>
                  </a:lnTo>
                  <a:lnTo>
                    <a:pt x="224942" y="148082"/>
                  </a:lnTo>
                  <a:lnTo>
                    <a:pt x="224040" y="149110"/>
                  </a:lnTo>
                  <a:lnTo>
                    <a:pt x="222669" y="152628"/>
                  </a:lnTo>
                  <a:lnTo>
                    <a:pt x="223494" y="153428"/>
                  </a:lnTo>
                  <a:lnTo>
                    <a:pt x="227926" y="151079"/>
                  </a:lnTo>
                  <a:lnTo>
                    <a:pt x="229095" y="150456"/>
                  </a:lnTo>
                  <a:lnTo>
                    <a:pt x="229997" y="149428"/>
                  </a:lnTo>
                  <a:lnTo>
                    <a:pt x="231355" y="145897"/>
                  </a:lnTo>
                  <a:close/>
                </a:path>
                <a:path w="234950" h="217170">
                  <a:moveTo>
                    <a:pt x="231851" y="92849"/>
                  </a:moveTo>
                  <a:lnTo>
                    <a:pt x="231406" y="89090"/>
                  </a:lnTo>
                  <a:lnTo>
                    <a:pt x="230301" y="88773"/>
                  </a:lnTo>
                  <a:lnTo>
                    <a:pt x="226758" y="94018"/>
                  </a:lnTo>
                  <a:lnTo>
                    <a:pt x="226453" y="95351"/>
                  </a:lnTo>
                  <a:lnTo>
                    <a:pt x="226898" y="99110"/>
                  </a:lnTo>
                  <a:lnTo>
                    <a:pt x="228003" y="99428"/>
                  </a:lnTo>
                  <a:lnTo>
                    <a:pt x="230809" y="95275"/>
                  </a:lnTo>
                  <a:lnTo>
                    <a:pt x="231533" y="94183"/>
                  </a:lnTo>
                  <a:lnTo>
                    <a:pt x="231851" y="92849"/>
                  </a:lnTo>
                  <a:close/>
                </a:path>
                <a:path w="234950" h="217170">
                  <a:moveTo>
                    <a:pt x="233070" y="137883"/>
                  </a:moveTo>
                  <a:lnTo>
                    <a:pt x="232206" y="137160"/>
                  </a:lnTo>
                  <a:lnTo>
                    <a:pt x="231508" y="137579"/>
                  </a:lnTo>
                  <a:lnTo>
                    <a:pt x="226822" y="140500"/>
                  </a:lnTo>
                  <a:lnTo>
                    <a:pt x="225996" y="141592"/>
                  </a:lnTo>
                  <a:lnTo>
                    <a:pt x="225120" y="144411"/>
                  </a:lnTo>
                  <a:lnTo>
                    <a:pt x="224891" y="145211"/>
                  </a:lnTo>
                  <a:lnTo>
                    <a:pt x="225755" y="145948"/>
                  </a:lnTo>
                  <a:lnTo>
                    <a:pt x="230009" y="143294"/>
                  </a:lnTo>
                  <a:lnTo>
                    <a:pt x="231127" y="142595"/>
                  </a:lnTo>
                  <a:lnTo>
                    <a:pt x="231965" y="141503"/>
                  </a:lnTo>
                  <a:lnTo>
                    <a:pt x="233070" y="137883"/>
                  </a:lnTo>
                  <a:close/>
                </a:path>
                <a:path w="234950" h="217170">
                  <a:moveTo>
                    <a:pt x="233286" y="100888"/>
                  </a:moveTo>
                  <a:lnTo>
                    <a:pt x="233095" y="97104"/>
                  </a:lnTo>
                  <a:lnTo>
                    <a:pt x="232029" y="96723"/>
                  </a:lnTo>
                  <a:lnTo>
                    <a:pt x="228117" y="101701"/>
                  </a:lnTo>
                  <a:lnTo>
                    <a:pt x="227723" y="103022"/>
                  </a:lnTo>
                  <a:lnTo>
                    <a:pt x="227876" y="105968"/>
                  </a:lnTo>
                  <a:lnTo>
                    <a:pt x="227901" y="106807"/>
                  </a:lnTo>
                  <a:lnTo>
                    <a:pt x="228993" y="107200"/>
                  </a:lnTo>
                  <a:lnTo>
                    <a:pt x="229489" y="106540"/>
                  </a:lnTo>
                  <a:lnTo>
                    <a:pt x="232067" y="103238"/>
                  </a:lnTo>
                  <a:lnTo>
                    <a:pt x="232879" y="102196"/>
                  </a:lnTo>
                  <a:lnTo>
                    <a:pt x="233286" y="100888"/>
                  </a:lnTo>
                  <a:close/>
                </a:path>
                <a:path w="234950" h="217170">
                  <a:moveTo>
                    <a:pt x="234213" y="129768"/>
                  </a:moveTo>
                  <a:lnTo>
                    <a:pt x="233286" y="129095"/>
                  </a:lnTo>
                  <a:lnTo>
                    <a:pt x="232638" y="129578"/>
                  </a:lnTo>
                  <a:lnTo>
                    <a:pt x="228168" y="132816"/>
                  </a:lnTo>
                  <a:lnTo>
                    <a:pt x="227418" y="133959"/>
                  </a:lnTo>
                  <a:lnTo>
                    <a:pt x="226733" y="136842"/>
                  </a:lnTo>
                  <a:lnTo>
                    <a:pt x="226555" y="137642"/>
                  </a:lnTo>
                  <a:lnTo>
                    <a:pt x="227482" y="138315"/>
                  </a:lnTo>
                  <a:lnTo>
                    <a:pt x="228130" y="137833"/>
                  </a:lnTo>
                  <a:lnTo>
                    <a:pt x="231533" y="135369"/>
                  </a:lnTo>
                  <a:lnTo>
                    <a:pt x="232587" y="134594"/>
                  </a:lnTo>
                  <a:lnTo>
                    <a:pt x="233349" y="133451"/>
                  </a:lnTo>
                  <a:lnTo>
                    <a:pt x="234035" y="130568"/>
                  </a:lnTo>
                  <a:lnTo>
                    <a:pt x="234213" y="129768"/>
                  </a:lnTo>
                  <a:close/>
                </a:path>
                <a:path w="234950" h="217170">
                  <a:moveTo>
                    <a:pt x="234238" y="105219"/>
                  </a:moveTo>
                  <a:lnTo>
                    <a:pt x="233184" y="104762"/>
                  </a:lnTo>
                  <a:lnTo>
                    <a:pt x="228942" y="109461"/>
                  </a:lnTo>
                  <a:lnTo>
                    <a:pt x="228447" y="110756"/>
                  </a:lnTo>
                  <a:lnTo>
                    <a:pt x="228384" y="114528"/>
                  </a:lnTo>
                  <a:lnTo>
                    <a:pt x="229425" y="114998"/>
                  </a:lnTo>
                  <a:lnTo>
                    <a:pt x="232778" y="111264"/>
                  </a:lnTo>
                  <a:lnTo>
                    <a:pt x="233667" y="110286"/>
                  </a:lnTo>
                  <a:lnTo>
                    <a:pt x="234149" y="109004"/>
                  </a:lnTo>
                  <a:lnTo>
                    <a:pt x="234188" y="107645"/>
                  </a:lnTo>
                  <a:lnTo>
                    <a:pt x="234200" y="106057"/>
                  </a:lnTo>
                  <a:lnTo>
                    <a:pt x="234238" y="105219"/>
                  </a:lnTo>
                  <a:close/>
                </a:path>
                <a:path w="234950" h="217170">
                  <a:moveTo>
                    <a:pt x="234784" y="121589"/>
                  </a:moveTo>
                  <a:lnTo>
                    <a:pt x="233832" y="120992"/>
                  </a:lnTo>
                  <a:lnTo>
                    <a:pt x="228968" y="125069"/>
                  </a:lnTo>
                  <a:lnTo>
                    <a:pt x="228307" y="126263"/>
                  </a:lnTo>
                  <a:lnTo>
                    <a:pt x="227698" y="129997"/>
                  </a:lnTo>
                  <a:lnTo>
                    <a:pt x="228676" y="130594"/>
                  </a:lnTo>
                  <a:lnTo>
                    <a:pt x="232511" y="127381"/>
                  </a:lnTo>
                  <a:lnTo>
                    <a:pt x="233527" y="126517"/>
                  </a:lnTo>
                  <a:lnTo>
                    <a:pt x="234200" y="125349"/>
                  </a:lnTo>
                  <a:lnTo>
                    <a:pt x="234784" y="121589"/>
                  </a:lnTo>
                  <a:close/>
                </a:path>
                <a:path w="234950" h="217170">
                  <a:moveTo>
                    <a:pt x="234810" y="113398"/>
                  </a:moveTo>
                  <a:lnTo>
                    <a:pt x="233794" y="112864"/>
                  </a:lnTo>
                  <a:lnTo>
                    <a:pt x="230200" y="116332"/>
                  </a:lnTo>
                  <a:lnTo>
                    <a:pt x="229235" y="117246"/>
                  </a:lnTo>
                  <a:lnTo>
                    <a:pt x="228650" y="118503"/>
                  </a:lnTo>
                  <a:lnTo>
                    <a:pt x="228320" y="122262"/>
                  </a:lnTo>
                  <a:lnTo>
                    <a:pt x="229323" y="122796"/>
                  </a:lnTo>
                  <a:lnTo>
                    <a:pt x="232930" y="119316"/>
                  </a:lnTo>
                  <a:lnTo>
                    <a:pt x="233883" y="118402"/>
                  </a:lnTo>
                  <a:lnTo>
                    <a:pt x="234467" y="117157"/>
                  </a:lnTo>
                  <a:lnTo>
                    <a:pt x="234810" y="113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3453" y="6934250"/>
              <a:ext cx="208915" cy="222250"/>
            </a:xfrm>
            <a:custGeom>
              <a:avLst/>
              <a:gdLst/>
              <a:ahLst/>
              <a:cxnLst/>
              <a:rect l="l" t="t" r="r" b="b"/>
              <a:pathLst>
                <a:path w="208914" h="222250">
                  <a:moveTo>
                    <a:pt x="18859" y="104241"/>
                  </a:moveTo>
                  <a:lnTo>
                    <a:pt x="11595" y="101892"/>
                  </a:lnTo>
                  <a:lnTo>
                    <a:pt x="11633" y="94348"/>
                  </a:lnTo>
                  <a:lnTo>
                    <a:pt x="7175" y="100507"/>
                  </a:lnTo>
                  <a:lnTo>
                    <a:pt x="0" y="98145"/>
                  </a:lnTo>
                  <a:lnTo>
                    <a:pt x="4483" y="104305"/>
                  </a:lnTo>
                  <a:lnTo>
                    <a:pt x="12" y="110401"/>
                  </a:lnTo>
                  <a:lnTo>
                    <a:pt x="7251" y="108026"/>
                  </a:lnTo>
                  <a:lnTo>
                    <a:pt x="11671" y="114160"/>
                  </a:lnTo>
                  <a:lnTo>
                    <a:pt x="11645" y="106540"/>
                  </a:lnTo>
                  <a:lnTo>
                    <a:pt x="18859" y="104241"/>
                  </a:lnTo>
                  <a:close/>
                </a:path>
                <a:path w="208914" h="222250">
                  <a:moveTo>
                    <a:pt x="25336" y="136918"/>
                  </a:moveTo>
                  <a:lnTo>
                    <a:pt x="17754" y="137541"/>
                  </a:lnTo>
                  <a:lnTo>
                    <a:pt x="14884" y="130543"/>
                  </a:lnTo>
                  <a:lnTo>
                    <a:pt x="13119" y="137947"/>
                  </a:lnTo>
                  <a:lnTo>
                    <a:pt x="5588" y="138506"/>
                  </a:lnTo>
                  <a:lnTo>
                    <a:pt x="12090" y="142481"/>
                  </a:lnTo>
                  <a:lnTo>
                    <a:pt x="10299" y="149809"/>
                  </a:lnTo>
                  <a:lnTo>
                    <a:pt x="16078" y="144856"/>
                  </a:lnTo>
                  <a:lnTo>
                    <a:pt x="22504" y="148831"/>
                  </a:lnTo>
                  <a:lnTo>
                    <a:pt x="19570" y="141795"/>
                  </a:lnTo>
                  <a:lnTo>
                    <a:pt x="25336" y="136918"/>
                  </a:lnTo>
                  <a:close/>
                </a:path>
                <a:path w="208914" h="222250">
                  <a:moveTo>
                    <a:pt x="25349" y="71551"/>
                  </a:moveTo>
                  <a:lnTo>
                    <a:pt x="19545" y="66624"/>
                  </a:lnTo>
                  <a:lnTo>
                    <a:pt x="22466" y="59651"/>
                  </a:lnTo>
                  <a:lnTo>
                    <a:pt x="15976" y="63652"/>
                  </a:lnTo>
                  <a:lnTo>
                    <a:pt x="10261" y="58712"/>
                  </a:lnTo>
                  <a:lnTo>
                    <a:pt x="12052" y="66116"/>
                  </a:lnTo>
                  <a:lnTo>
                    <a:pt x="5588" y="70040"/>
                  </a:lnTo>
                  <a:lnTo>
                    <a:pt x="13182" y="70624"/>
                  </a:lnTo>
                  <a:lnTo>
                    <a:pt x="14922" y="77978"/>
                  </a:lnTo>
                  <a:lnTo>
                    <a:pt x="17818" y="70929"/>
                  </a:lnTo>
                  <a:lnTo>
                    <a:pt x="25349" y="71551"/>
                  </a:lnTo>
                  <a:close/>
                </a:path>
                <a:path w="208914" h="222250">
                  <a:moveTo>
                    <a:pt x="41008" y="107467"/>
                  </a:moveTo>
                  <a:lnTo>
                    <a:pt x="40944" y="102463"/>
                  </a:lnTo>
                  <a:lnTo>
                    <a:pt x="39497" y="100965"/>
                  </a:lnTo>
                  <a:lnTo>
                    <a:pt x="31000" y="101079"/>
                  </a:lnTo>
                  <a:lnTo>
                    <a:pt x="31038" y="103263"/>
                  </a:lnTo>
                  <a:lnTo>
                    <a:pt x="38366" y="103174"/>
                  </a:lnTo>
                  <a:lnTo>
                    <a:pt x="39192" y="103797"/>
                  </a:lnTo>
                  <a:lnTo>
                    <a:pt x="39192" y="104965"/>
                  </a:lnTo>
                  <a:lnTo>
                    <a:pt x="39230" y="106095"/>
                  </a:lnTo>
                  <a:lnTo>
                    <a:pt x="38379" y="106730"/>
                  </a:lnTo>
                  <a:lnTo>
                    <a:pt x="31076" y="106832"/>
                  </a:lnTo>
                  <a:lnTo>
                    <a:pt x="31102" y="109054"/>
                  </a:lnTo>
                  <a:lnTo>
                    <a:pt x="36550" y="108978"/>
                  </a:lnTo>
                  <a:lnTo>
                    <a:pt x="39662" y="108953"/>
                  </a:lnTo>
                  <a:lnTo>
                    <a:pt x="41008" y="107467"/>
                  </a:lnTo>
                  <a:close/>
                </a:path>
                <a:path w="208914" h="222250">
                  <a:moveTo>
                    <a:pt x="42278" y="117309"/>
                  </a:moveTo>
                  <a:lnTo>
                    <a:pt x="41503" y="112814"/>
                  </a:lnTo>
                  <a:lnTo>
                    <a:pt x="41122" y="111937"/>
                  </a:lnTo>
                  <a:lnTo>
                    <a:pt x="40855" y="111582"/>
                  </a:lnTo>
                  <a:lnTo>
                    <a:pt x="39217" y="112217"/>
                  </a:lnTo>
                  <a:lnTo>
                    <a:pt x="39458" y="112610"/>
                  </a:lnTo>
                  <a:lnTo>
                    <a:pt x="39738" y="113309"/>
                  </a:lnTo>
                  <a:lnTo>
                    <a:pt x="40195" y="115912"/>
                  </a:lnTo>
                  <a:lnTo>
                    <a:pt x="39179" y="117259"/>
                  </a:lnTo>
                  <a:lnTo>
                    <a:pt x="35115" y="117983"/>
                  </a:lnTo>
                  <a:lnTo>
                    <a:pt x="33832" y="116827"/>
                  </a:lnTo>
                  <a:lnTo>
                    <a:pt x="33540" y="115087"/>
                  </a:lnTo>
                  <a:lnTo>
                    <a:pt x="33388" y="114312"/>
                  </a:lnTo>
                  <a:lnTo>
                    <a:pt x="33464" y="113677"/>
                  </a:lnTo>
                  <a:lnTo>
                    <a:pt x="33566" y="113207"/>
                  </a:lnTo>
                  <a:lnTo>
                    <a:pt x="31762" y="113068"/>
                  </a:lnTo>
                  <a:lnTo>
                    <a:pt x="31623" y="113487"/>
                  </a:lnTo>
                  <a:lnTo>
                    <a:pt x="31546" y="114388"/>
                  </a:lnTo>
                  <a:lnTo>
                    <a:pt x="32270" y="118414"/>
                  </a:lnTo>
                  <a:lnTo>
                    <a:pt x="34505" y="120434"/>
                  </a:lnTo>
                  <a:lnTo>
                    <a:pt x="40525" y="119380"/>
                  </a:lnTo>
                  <a:lnTo>
                    <a:pt x="42278" y="117309"/>
                  </a:lnTo>
                  <a:close/>
                </a:path>
                <a:path w="208914" h="222250">
                  <a:moveTo>
                    <a:pt x="42773" y="87477"/>
                  </a:moveTo>
                  <a:lnTo>
                    <a:pt x="33070" y="86258"/>
                  </a:lnTo>
                  <a:lnTo>
                    <a:pt x="32562" y="89090"/>
                  </a:lnTo>
                  <a:lnTo>
                    <a:pt x="35560" y="90690"/>
                  </a:lnTo>
                  <a:lnTo>
                    <a:pt x="36563" y="91198"/>
                  </a:lnTo>
                  <a:lnTo>
                    <a:pt x="38862" y="92227"/>
                  </a:lnTo>
                  <a:lnTo>
                    <a:pt x="37668" y="92278"/>
                  </a:lnTo>
                  <a:lnTo>
                    <a:pt x="35255" y="92468"/>
                  </a:lnTo>
                  <a:lnTo>
                    <a:pt x="31877" y="92824"/>
                  </a:lnTo>
                  <a:lnTo>
                    <a:pt x="31369" y="95719"/>
                  </a:lnTo>
                  <a:lnTo>
                    <a:pt x="40843" y="98069"/>
                  </a:lnTo>
                  <a:lnTo>
                    <a:pt x="41211" y="96050"/>
                  </a:lnTo>
                  <a:lnTo>
                    <a:pt x="37592" y="95224"/>
                  </a:lnTo>
                  <a:lnTo>
                    <a:pt x="36410" y="94932"/>
                  </a:lnTo>
                  <a:lnTo>
                    <a:pt x="33655" y="94335"/>
                  </a:lnTo>
                  <a:lnTo>
                    <a:pt x="34950" y="94310"/>
                  </a:lnTo>
                  <a:lnTo>
                    <a:pt x="36372" y="94221"/>
                  </a:lnTo>
                  <a:lnTo>
                    <a:pt x="41465" y="93764"/>
                  </a:lnTo>
                  <a:lnTo>
                    <a:pt x="41770" y="92062"/>
                  </a:lnTo>
                  <a:lnTo>
                    <a:pt x="38239" y="90220"/>
                  </a:lnTo>
                  <a:lnTo>
                    <a:pt x="37185" y="89649"/>
                  </a:lnTo>
                  <a:lnTo>
                    <a:pt x="35877" y="89001"/>
                  </a:lnTo>
                  <a:lnTo>
                    <a:pt x="34721" y="88480"/>
                  </a:lnTo>
                  <a:lnTo>
                    <a:pt x="36118" y="88684"/>
                  </a:lnTo>
                  <a:lnTo>
                    <a:pt x="38684" y="89065"/>
                  </a:lnTo>
                  <a:lnTo>
                    <a:pt x="42379" y="89585"/>
                  </a:lnTo>
                  <a:lnTo>
                    <a:pt x="42773" y="87477"/>
                  </a:lnTo>
                  <a:close/>
                </a:path>
                <a:path w="208914" h="222250">
                  <a:moveTo>
                    <a:pt x="42951" y="203250"/>
                  </a:moveTo>
                  <a:lnTo>
                    <a:pt x="41846" y="197027"/>
                  </a:lnTo>
                  <a:lnTo>
                    <a:pt x="41148" y="195846"/>
                  </a:lnTo>
                  <a:lnTo>
                    <a:pt x="40106" y="194970"/>
                  </a:lnTo>
                  <a:lnTo>
                    <a:pt x="38201" y="193446"/>
                  </a:lnTo>
                  <a:lnTo>
                    <a:pt x="37211" y="193992"/>
                  </a:lnTo>
                  <a:lnTo>
                    <a:pt x="37338" y="194792"/>
                  </a:lnTo>
                  <a:lnTo>
                    <a:pt x="38074" y="198920"/>
                  </a:lnTo>
                  <a:lnTo>
                    <a:pt x="38303" y="200228"/>
                  </a:lnTo>
                  <a:lnTo>
                    <a:pt x="39014" y="201396"/>
                  </a:lnTo>
                  <a:lnTo>
                    <a:pt x="40055" y="202260"/>
                  </a:lnTo>
                  <a:lnTo>
                    <a:pt x="41948" y="203784"/>
                  </a:lnTo>
                  <a:lnTo>
                    <a:pt x="42951" y="203250"/>
                  </a:lnTo>
                  <a:close/>
                </a:path>
                <a:path w="208914" h="222250">
                  <a:moveTo>
                    <a:pt x="45758" y="31737"/>
                  </a:moveTo>
                  <a:lnTo>
                    <a:pt x="38239" y="32956"/>
                  </a:lnTo>
                  <a:lnTo>
                    <a:pt x="34836" y="26200"/>
                  </a:lnTo>
                  <a:lnTo>
                    <a:pt x="33655" y="33731"/>
                  </a:lnTo>
                  <a:lnTo>
                    <a:pt x="26200" y="34874"/>
                  </a:lnTo>
                  <a:lnTo>
                    <a:pt x="32981" y="38315"/>
                  </a:lnTo>
                  <a:lnTo>
                    <a:pt x="31775" y="45783"/>
                  </a:lnTo>
                  <a:lnTo>
                    <a:pt x="37147" y="40373"/>
                  </a:lnTo>
                  <a:lnTo>
                    <a:pt x="43865" y="43853"/>
                  </a:lnTo>
                  <a:lnTo>
                    <a:pt x="40386" y="37058"/>
                  </a:lnTo>
                  <a:lnTo>
                    <a:pt x="45758" y="31737"/>
                  </a:lnTo>
                  <a:close/>
                </a:path>
                <a:path w="208914" h="222250">
                  <a:moveTo>
                    <a:pt x="45783" y="176720"/>
                  </a:moveTo>
                  <a:lnTo>
                    <a:pt x="40373" y="171348"/>
                  </a:lnTo>
                  <a:lnTo>
                    <a:pt x="43840" y="164630"/>
                  </a:lnTo>
                  <a:lnTo>
                    <a:pt x="37058" y="168109"/>
                  </a:lnTo>
                  <a:lnTo>
                    <a:pt x="31737" y="162737"/>
                  </a:lnTo>
                  <a:lnTo>
                    <a:pt x="32956" y="170256"/>
                  </a:lnTo>
                  <a:lnTo>
                    <a:pt x="26200" y="173659"/>
                  </a:lnTo>
                  <a:lnTo>
                    <a:pt x="33731" y="174828"/>
                  </a:lnTo>
                  <a:lnTo>
                    <a:pt x="34874" y="182295"/>
                  </a:lnTo>
                  <a:lnTo>
                    <a:pt x="38315" y="175514"/>
                  </a:lnTo>
                  <a:lnTo>
                    <a:pt x="45783" y="176720"/>
                  </a:lnTo>
                  <a:close/>
                </a:path>
                <a:path w="208914" h="222250">
                  <a:moveTo>
                    <a:pt x="46393" y="150075"/>
                  </a:moveTo>
                  <a:lnTo>
                    <a:pt x="46215" y="149733"/>
                  </a:lnTo>
                  <a:lnTo>
                    <a:pt x="45720" y="149110"/>
                  </a:lnTo>
                  <a:lnTo>
                    <a:pt x="45034" y="149110"/>
                  </a:lnTo>
                  <a:lnTo>
                    <a:pt x="44246" y="149733"/>
                  </a:lnTo>
                  <a:lnTo>
                    <a:pt x="44157" y="150329"/>
                  </a:lnTo>
                  <a:lnTo>
                    <a:pt x="44907" y="151295"/>
                  </a:lnTo>
                  <a:lnTo>
                    <a:pt x="45466" y="151295"/>
                  </a:lnTo>
                  <a:lnTo>
                    <a:pt x="46316" y="150622"/>
                  </a:lnTo>
                  <a:lnTo>
                    <a:pt x="46393" y="150075"/>
                  </a:lnTo>
                  <a:close/>
                </a:path>
                <a:path w="208914" h="222250">
                  <a:moveTo>
                    <a:pt x="46647" y="130949"/>
                  </a:moveTo>
                  <a:lnTo>
                    <a:pt x="44284" y="125183"/>
                  </a:lnTo>
                  <a:lnTo>
                    <a:pt x="42595" y="125869"/>
                  </a:lnTo>
                  <a:lnTo>
                    <a:pt x="44119" y="129590"/>
                  </a:lnTo>
                  <a:lnTo>
                    <a:pt x="41973" y="130467"/>
                  </a:lnTo>
                  <a:lnTo>
                    <a:pt x="40614" y="127139"/>
                  </a:lnTo>
                  <a:lnTo>
                    <a:pt x="38950" y="127812"/>
                  </a:lnTo>
                  <a:lnTo>
                    <a:pt x="40322" y="131152"/>
                  </a:lnTo>
                  <a:lnTo>
                    <a:pt x="38430" y="131914"/>
                  </a:lnTo>
                  <a:lnTo>
                    <a:pt x="36995" y="128397"/>
                  </a:lnTo>
                  <a:lnTo>
                    <a:pt x="35318" y="129070"/>
                  </a:lnTo>
                  <a:lnTo>
                    <a:pt x="37604" y="134645"/>
                  </a:lnTo>
                  <a:lnTo>
                    <a:pt x="46647" y="130949"/>
                  </a:lnTo>
                  <a:close/>
                </a:path>
                <a:path w="208914" h="222250">
                  <a:moveTo>
                    <a:pt x="46685" y="77114"/>
                  </a:moveTo>
                  <a:lnTo>
                    <a:pt x="37617" y="73533"/>
                  </a:lnTo>
                  <a:lnTo>
                    <a:pt x="36804" y="75577"/>
                  </a:lnTo>
                  <a:lnTo>
                    <a:pt x="40297" y="76949"/>
                  </a:lnTo>
                  <a:lnTo>
                    <a:pt x="38963" y="80327"/>
                  </a:lnTo>
                  <a:lnTo>
                    <a:pt x="35471" y="78955"/>
                  </a:lnTo>
                  <a:lnTo>
                    <a:pt x="34658" y="81013"/>
                  </a:lnTo>
                  <a:lnTo>
                    <a:pt x="43738" y="84607"/>
                  </a:lnTo>
                  <a:lnTo>
                    <a:pt x="44538" y="82537"/>
                  </a:lnTo>
                  <a:lnTo>
                    <a:pt x="40741" y="81038"/>
                  </a:lnTo>
                  <a:lnTo>
                    <a:pt x="42087" y="77673"/>
                  </a:lnTo>
                  <a:lnTo>
                    <a:pt x="45885" y="79159"/>
                  </a:lnTo>
                  <a:lnTo>
                    <a:pt x="46685" y="77114"/>
                  </a:lnTo>
                  <a:close/>
                </a:path>
                <a:path w="208914" h="222250">
                  <a:moveTo>
                    <a:pt x="50012" y="207276"/>
                  </a:moveTo>
                  <a:lnTo>
                    <a:pt x="49809" y="206502"/>
                  </a:lnTo>
                  <a:lnTo>
                    <a:pt x="48488" y="201142"/>
                  </a:lnTo>
                  <a:lnTo>
                    <a:pt x="47688" y="200012"/>
                  </a:lnTo>
                  <a:lnTo>
                    <a:pt x="45275" y="198323"/>
                  </a:lnTo>
                  <a:lnTo>
                    <a:pt x="44602" y="197827"/>
                  </a:lnTo>
                  <a:lnTo>
                    <a:pt x="43637" y="198437"/>
                  </a:lnTo>
                  <a:lnTo>
                    <a:pt x="49034" y="207886"/>
                  </a:lnTo>
                  <a:lnTo>
                    <a:pt x="50012" y="207276"/>
                  </a:lnTo>
                  <a:close/>
                </a:path>
                <a:path w="208914" h="222250">
                  <a:moveTo>
                    <a:pt x="50431" y="137795"/>
                  </a:moveTo>
                  <a:lnTo>
                    <a:pt x="49301" y="135915"/>
                  </a:lnTo>
                  <a:lnTo>
                    <a:pt x="45808" y="137998"/>
                  </a:lnTo>
                  <a:lnTo>
                    <a:pt x="39281" y="138188"/>
                  </a:lnTo>
                  <a:lnTo>
                    <a:pt x="40551" y="140296"/>
                  </a:lnTo>
                  <a:lnTo>
                    <a:pt x="43815" y="139839"/>
                  </a:lnTo>
                  <a:lnTo>
                    <a:pt x="45059" y="139611"/>
                  </a:lnTo>
                  <a:lnTo>
                    <a:pt x="44310" y="140614"/>
                  </a:lnTo>
                  <a:lnTo>
                    <a:pt x="42354" y="143306"/>
                  </a:lnTo>
                  <a:lnTo>
                    <a:pt x="43649" y="145465"/>
                  </a:lnTo>
                  <a:lnTo>
                    <a:pt x="47002" y="139852"/>
                  </a:lnTo>
                  <a:lnTo>
                    <a:pt x="50431" y="137795"/>
                  </a:lnTo>
                  <a:close/>
                </a:path>
                <a:path w="208914" h="222250">
                  <a:moveTo>
                    <a:pt x="51650" y="68834"/>
                  </a:moveTo>
                  <a:lnTo>
                    <a:pt x="51244" y="66789"/>
                  </a:lnTo>
                  <a:lnTo>
                    <a:pt x="44030" y="62331"/>
                  </a:lnTo>
                  <a:lnTo>
                    <a:pt x="42875" y="64198"/>
                  </a:lnTo>
                  <a:lnTo>
                    <a:pt x="49110" y="68059"/>
                  </a:lnTo>
                  <a:lnTo>
                    <a:pt x="49466" y="69037"/>
                  </a:lnTo>
                  <a:lnTo>
                    <a:pt x="48272" y="70967"/>
                  </a:lnTo>
                  <a:lnTo>
                    <a:pt x="47205" y="71069"/>
                  </a:lnTo>
                  <a:lnTo>
                    <a:pt x="40995" y="67233"/>
                  </a:lnTo>
                  <a:lnTo>
                    <a:pt x="39827" y="69113"/>
                  </a:lnTo>
                  <a:lnTo>
                    <a:pt x="47117" y="73609"/>
                  </a:lnTo>
                  <a:lnTo>
                    <a:pt x="49034" y="73101"/>
                  </a:lnTo>
                  <a:lnTo>
                    <a:pt x="51650" y="68834"/>
                  </a:lnTo>
                  <a:close/>
                </a:path>
                <a:path w="208914" h="222250">
                  <a:moveTo>
                    <a:pt x="54902" y="144068"/>
                  </a:moveTo>
                  <a:lnTo>
                    <a:pt x="53530" y="142316"/>
                  </a:lnTo>
                  <a:lnTo>
                    <a:pt x="45834" y="148336"/>
                  </a:lnTo>
                  <a:lnTo>
                    <a:pt x="47193" y="150075"/>
                  </a:lnTo>
                  <a:lnTo>
                    <a:pt x="54902" y="144068"/>
                  </a:lnTo>
                  <a:close/>
                </a:path>
                <a:path w="208914" h="222250">
                  <a:moveTo>
                    <a:pt x="55587" y="48031"/>
                  </a:moveTo>
                  <a:lnTo>
                    <a:pt x="54864" y="47231"/>
                  </a:lnTo>
                  <a:lnTo>
                    <a:pt x="54216" y="47231"/>
                  </a:lnTo>
                  <a:lnTo>
                    <a:pt x="53428" y="48031"/>
                  </a:lnTo>
                  <a:lnTo>
                    <a:pt x="53378" y="48729"/>
                  </a:lnTo>
                  <a:lnTo>
                    <a:pt x="53555" y="48729"/>
                  </a:lnTo>
                  <a:lnTo>
                    <a:pt x="54152" y="49403"/>
                  </a:lnTo>
                  <a:lnTo>
                    <a:pt x="54737" y="49403"/>
                  </a:lnTo>
                  <a:lnTo>
                    <a:pt x="55511" y="48729"/>
                  </a:lnTo>
                  <a:lnTo>
                    <a:pt x="55587" y="48031"/>
                  </a:lnTo>
                  <a:close/>
                </a:path>
                <a:path w="208914" h="222250">
                  <a:moveTo>
                    <a:pt x="57327" y="210820"/>
                  </a:moveTo>
                  <a:lnTo>
                    <a:pt x="51269" y="201777"/>
                  </a:lnTo>
                  <a:lnTo>
                    <a:pt x="50355" y="202463"/>
                  </a:lnTo>
                  <a:lnTo>
                    <a:pt x="51904" y="207213"/>
                  </a:lnTo>
                  <a:lnTo>
                    <a:pt x="52311" y="208470"/>
                  </a:lnTo>
                  <a:lnTo>
                    <a:pt x="53174" y="209537"/>
                  </a:lnTo>
                  <a:lnTo>
                    <a:pt x="56400" y="211493"/>
                  </a:lnTo>
                  <a:lnTo>
                    <a:pt x="57327" y="210820"/>
                  </a:lnTo>
                  <a:close/>
                </a:path>
                <a:path w="208914" h="222250">
                  <a:moveTo>
                    <a:pt x="59537" y="59664"/>
                  </a:moveTo>
                  <a:lnTo>
                    <a:pt x="57569" y="58623"/>
                  </a:lnTo>
                  <a:lnTo>
                    <a:pt x="56159" y="57937"/>
                  </a:lnTo>
                  <a:lnTo>
                    <a:pt x="55397" y="57569"/>
                  </a:lnTo>
                  <a:lnTo>
                    <a:pt x="54952" y="57569"/>
                  </a:lnTo>
                  <a:lnTo>
                    <a:pt x="54254" y="57886"/>
                  </a:lnTo>
                  <a:lnTo>
                    <a:pt x="54381" y="57569"/>
                  </a:lnTo>
                  <a:lnTo>
                    <a:pt x="54483" y="57315"/>
                  </a:lnTo>
                  <a:lnTo>
                    <a:pt x="54533" y="56172"/>
                  </a:lnTo>
                  <a:lnTo>
                    <a:pt x="54521" y="55816"/>
                  </a:lnTo>
                  <a:lnTo>
                    <a:pt x="53721" y="55105"/>
                  </a:lnTo>
                  <a:lnTo>
                    <a:pt x="52984" y="54483"/>
                  </a:lnTo>
                  <a:lnTo>
                    <a:pt x="53149" y="54483"/>
                  </a:lnTo>
                  <a:lnTo>
                    <a:pt x="52946" y="54432"/>
                  </a:lnTo>
                  <a:lnTo>
                    <a:pt x="52946" y="57315"/>
                  </a:lnTo>
                  <a:lnTo>
                    <a:pt x="52908" y="58178"/>
                  </a:lnTo>
                  <a:lnTo>
                    <a:pt x="51625" y="59664"/>
                  </a:lnTo>
                  <a:lnTo>
                    <a:pt x="49847" y="57937"/>
                  </a:lnTo>
                  <a:lnTo>
                    <a:pt x="49555" y="57937"/>
                  </a:lnTo>
                  <a:lnTo>
                    <a:pt x="49796" y="57569"/>
                  </a:lnTo>
                  <a:lnTo>
                    <a:pt x="50876" y="56337"/>
                  </a:lnTo>
                  <a:lnTo>
                    <a:pt x="51600" y="56172"/>
                  </a:lnTo>
                  <a:lnTo>
                    <a:pt x="52946" y="57315"/>
                  </a:lnTo>
                  <a:lnTo>
                    <a:pt x="52946" y="54432"/>
                  </a:lnTo>
                  <a:lnTo>
                    <a:pt x="46977" y="58623"/>
                  </a:lnTo>
                  <a:lnTo>
                    <a:pt x="47117" y="58623"/>
                  </a:lnTo>
                  <a:lnTo>
                    <a:pt x="54279" y="64884"/>
                  </a:lnTo>
                  <a:lnTo>
                    <a:pt x="55714" y="63246"/>
                  </a:lnTo>
                  <a:lnTo>
                    <a:pt x="52819" y="60706"/>
                  </a:lnTo>
                  <a:lnTo>
                    <a:pt x="53759" y="59664"/>
                  </a:lnTo>
                  <a:lnTo>
                    <a:pt x="54775" y="59664"/>
                  </a:lnTo>
                  <a:lnTo>
                    <a:pt x="55486" y="60058"/>
                  </a:lnTo>
                  <a:lnTo>
                    <a:pt x="56743" y="60706"/>
                  </a:lnTo>
                  <a:lnTo>
                    <a:pt x="57454" y="61036"/>
                  </a:lnTo>
                  <a:lnTo>
                    <a:pt x="57645" y="61036"/>
                  </a:lnTo>
                  <a:lnTo>
                    <a:pt x="58839" y="59664"/>
                  </a:lnTo>
                  <a:lnTo>
                    <a:pt x="59537" y="59664"/>
                  </a:lnTo>
                  <a:close/>
                </a:path>
                <a:path w="208914" h="222250">
                  <a:moveTo>
                    <a:pt x="62026" y="151638"/>
                  </a:moveTo>
                  <a:lnTo>
                    <a:pt x="60477" y="150101"/>
                  </a:lnTo>
                  <a:lnTo>
                    <a:pt x="58229" y="152361"/>
                  </a:lnTo>
                  <a:lnTo>
                    <a:pt x="56908" y="152501"/>
                  </a:lnTo>
                  <a:lnTo>
                    <a:pt x="58178" y="147828"/>
                  </a:lnTo>
                  <a:lnTo>
                    <a:pt x="56349" y="145999"/>
                  </a:lnTo>
                  <a:lnTo>
                    <a:pt x="54813" y="152374"/>
                  </a:lnTo>
                  <a:lnTo>
                    <a:pt x="49606" y="153047"/>
                  </a:lnTo>
                  <a:lnTo>
                    <a:pt x="51523" y="154965"/>
                  </a:lnTo>
                  <a:lnTo>
                    <a:pt x="56184" y="154051"/>
                  </a:lnTo>
                  <a:lnTo>
                    <a:pt x="56603" y="153924"/>
                  </a:lnTo>
                  <a:lnTo>
                    <a:pt x="53594" y="157010"/>
                  </a:lnTo>
                  <a:lnTo>
                    <a:pt x="55143" y="158559"/>
                  </a:lnTo>
                  <a:lnTo>
                    <a:pt x="62026" y="151638"/>
                  </a:lnTo>
                  <a:close/>
                </a:path>
                <a:path w="208914" h="222250">
                  <a:moveTo>
                    <a:pt x="62865" y="56007"/>
                  </a:moveTo>
                  <a:lnTo>
                    <a:pt x="56362" y="48729"/>
                  </a:lnTo>
                  <a:lnTo>
                    <a:pt x="54711" y="50203"/>
                  </a:lnTo>
                  <a:lnTo>
                    <a:pt x="61201" y="57492"/>
                  </a:lnTo>
                  <a:lnTo>
                    <a:pt x="62865" y="56007"/>
                  </a:lnTo>
                  <a:close/>
                </a:path>
                <a:path w="208914" h="222250">
                  <a:moveTo>
                    <a:pt x="64884" y="213817"/>
                  </a:moveTo>
                  <a:lnTo>
                    <a:pt x="62522" y="207949"/>
                  </a:lnTo>
                  <a:lnTo>
                    <a:pt x="61582" y="206946"/>
                  </a:lnTo>
                  <a:lnTo>
                    <a:pt x="58216" y="205232"/>
                  </a:lnTo>
                  <a:lnTo>
                    <a:pt x="57340" y="205955"/>
                  </a:lnTo>
                  <a:lnTo>
                    <a:pt x="59220" y="210604"/>
                  </a:lnTo>
                  <a:lnTo>
                    <a:pt x="59715" y="211836"/>
                  </a:lnTo>
                  <a:lnTo>
                    <a:pt x="60642" y="212839"/>
                  </a:lnTo>
                  <a:lnTo>
                    <a:pt x="64020" y="214566"/>
                  </a:lnTo>
                  <a:lnTo>
                    <a:pt x="64884" y="213817"/>
                  </a:lnTo>
                  <a:close/>
                </a:path>
                <a:path w="208914" h="222250">
                  <a:moveTo>
                    <a:pt x="68999" y="51333"/>
                  </a:moveTo>
                  <a:lnTo>
                    <a:pt x="66687" y="47993"/>
                  </a:lnTo>
                  <a:lnTo>
                    <a:pt x="66090" y="41478"/>
                  </a:lnTo>
                  <a:lnTo>
                    <a:pt x="64046" y="42887"/>
                  </a:lnTo>
                  <a:lnTo>
                    <a:pt x="64731" y="46113"/>
                  </a:lnTo>
                  <a:lnTo>
                    <a:pt x="65036" y="47332"/>
                  </a:lnTo>
                  <a:lnTo>
                    <a:pt x="63982" y="46647"/>
                  </a:lnTo>
                  <a:lnTo>
                    <a:pt x="61175" y="44881"/>
                  </a:lnTo>
                  <a:lnTo>
                    <a:pt x="59093" y="46329"/>
                  </a:lnTo>
                  <a:lnTo>
                    <a:pt x="64922" y="49314"/>
                  </a:lnTo>
                  <a:lnTo>
                    <a:pt x="67195" y="52590"/>
                  </a:lnTo>
                  <a:lnTo>
                    <a:pt x="68999" y="51333"/>
                  </a:lnTo>
                  <a:close/>
                </a:path>
                <a:path w="208914" h="222250">
                  <a:moveTo>
                    <a:pt x="69964" y="157708"/>
                  </a:moveTo>
                  <a:lnTo>
                    <a:pt x="68961" y="156946"/>
                  </a:lnTo>
                  <a:lnTo>
                    <a:pt x="68211" y="156400"/>
                  </a:lnTo>
                  <a:lnTo>
                    <a:pt x="65976" y="159524"/>
                  </a:lnTo>
                  <a:lnTo>
                    <a:pt x="65430" y="159143"/>
                  </a:lnTo>
                  <a:lnTo>
                    <a:pt x="65036" y="158851"/>
                  </a:lnTo>
                  <a:lnTo>
                    <a:pt x="65036" y="160820"/>
                  </a:lnTo>
                  <a:lnTo>
                    <a:pt x="63627" y="162788"/>
                  </a:lnTo>
                  <a:lnTo>
                    <a:pt x="63042" y="162788"/>
                  </a:lnTo>
                  <a:lnTo>
                    <a:pt x="61798" y="161874"/>
                  </a:lnTo>
                  <a:lnTo>
                    <a:pt x="61556" y="161163"/>
                  </a:lnTo>
                  <a:lnTo>
                    <a:pt x="62585" y="159727"/>
                  </a:lnTo>
                  <a:lnTo>
                    <a:pt x="63525" y="159727"/>
                  </a:lnTo>
                  <a:lnTo>
                    <a:pt x="65036" y="160820"/>
                  </a:lnTo>
                  <a:lnTo>
                    <a:pt x="65036" y="158851"/>
                  </a:lnTo>
                  <a:lnTo>
                    <a:pt x="64706" y="158597"/>
                  </a:lnTo>
                  <a:lnTo>
                    <a:pt x="64630" y="158356"/>
                  </a:lnTo>
                  <a:lnTo>
                    <a:pt x="64554" y="158115"/>
                  </a:lnTo>
                  <a:lnTo>
                    <a:pt x="65049" y="156946"/>
                  </a:lnTo>
                  <a:lnTo>
                    <a:pt x="65811" y="155016"/>
                  </a:lnTo>
                  <a:lnTo>
                    <a:pt x="65836" y="154698"/>
                  </a:lnTo>
                  <a:lnTo>
                    <a:pt x="63995" y="153377"/>
                  </a:lnTo>
                  <a:lnTo>
                    <a:pt x="63931" y="153797"/>
                  </a:lnTo>
                  <a:lnTo>
                    <a:pt x="63436" y="155016"/>
                  </a:lnTo>
                  <a:lnTo>
                    <a:pt x="62712" y="156946"/>
                  </a:lnTo>
                  <a:lnTo>
                    <a:pt x="62636" y="157708"/>
                  </a:lnTo>
                  <a:lnTo>
                    <a:pt x="63004" y="158356"/>
                  </a:lnTo>
                  <a:lnTo>
                    <a:pt x="62153" y="158115"/>
                  </a:lnTo>
                  <a:lnTo>
                    <a:pt x="60477" y="158356"/>
                  </a:lnTo>
                  <a:lnTo>
                    <a:pt x="60871" y="158356"/>
                  </a:lnTo>
                  <a:lnTo>
                    <a:pt x="59677" y="160032"/>
                  </a:lnTo>
                  <a:lnTo>
                    <a:pt x="64363" y="165519"/>
                  </a:lnTo>
                  <a:lnTo>
                    <a:pt x="64985" y="164642"/>
                  </a:lnTo>
                  <a:lnTo>
                    <a:pt x="66090" y="163106"/>
                  </a:lnTo>
                  <a:lnTo>
                    <a:pt x="68516" y="159727"/>
                  </a:lnTo>
                  <a:lnTo>
                    <a:pt x="68656" y="159524"/>
                  </a:lnTo>
                  <a:lnTo>
                    <a:pt x="69964" y="157708"/>
                  </a:lnTo>
                  <a:close/>
                </a:path>
                <a:path w="208914" h="222250">
                  <a:moveTo>
                    <a:pt x="71081" y="170789"/>
                  </a:moveTo>
                  <a:lnTo>
                    <a:pt x="70853" y="169976"/>
                  </a:lnTo>
                  <a:lnTo>
                    <a:pt x="69824" y="169468"/>
                  </a:lnTo>
                  <a:lnTo>
                    <a:pt x="69265" y="169697"/>
                  </a:lnTo>
                  <a:lnTo>
                    <a:pt x="69126" y="169976"/>
                  </a:lnTo>
                  <a:lnTo>
                    <a:pt x="68808" y="170789"/>
                  </a:lnTo>
                  <a:lnTo>
                    <a:pt x="68897" y="171043"/>
                  </a:lnTo>
                  <a:lnTo>
                    <a:pt x="69062" y="171297"/>
                  </a:lnTo>
                  <a:lnTo>
                    <a:pt x="69964" y="171742"/>
                  </a:lnTo>
                  <a:lnTo>
                    <a:pt x="70523" y="171551"/>
                  </a:lnTo>
                  <a:lnTo>
                    <a:pt x="70904" y="170789"/>
                  </a:lnTo>
                  <a:lnTo>
                    <a:pt x="71081" y="170789"/>
                  </a:lnTo>
                  <a:close/>
                </a:path>
                <a:path w="208914" h="222250">
                  <a:moveTo>
                    <a:pt x="72631" y="216293"/>
                  </a:moveTo>
                  <a:lnTo>
                    <a:pt x="72263" y="215582"/>
                  </a:lnTo>
                  <a:lnTo>
                    <a:pt x="69862" y="210616"/>
                  </a:lnTo>
                  <a:lnTo>
                    <a:pt x="68872" y="209677"/>
                  </a:lnTo>
                  <a:lnTo>
                    <a:pt x="65379" y="208191"/>
                  </a:lnTo>
                  <a:lnTo>
                    <a:pt x="64554" y="208991"/>
                  </a:lnTo>
                  <a:lnTo>
                    <a:pt x="66751" y="213487"/>
                  </a:lnTo>
                  <a:lnTo>
                    <a:pt x="67322" y="214680"/>
                  </a:lnTo>
                  <a:lnTo>
                    <a:pt x="68326" y="215607"/>
                  </a:lnTo>
                  <a:lnTo>
                    <a:pt x="71805" y="217093"/>
                  </a:lnTo>
                  <a:lnTo>
                    <a:pt x="72631" y="216293"/>
                  </a:lnTo>
                  <a:close/>
                </a:path>
                <a:path w="208914" h="222250">
                  <a:moveTo>
                    <a:pt x="73660" y="172008"/>
                  </a:moveTo>
                  <a:lnTo>
                    <a:pt x="73533" y="171297"/>
                  </a:lnTo>
                  <a:lnTo>
                    <a:pt x="72517" y="170789"/>
                  </a:lnTo>
                  <a:lnTo>
                    <a:pt x="71958" y="171043"/>
                  </a:lnTo>
                  <a:lnTo>
                    <a:pt x="71831" y="171297"/>
                  </a:lnTo>
                  <a:lnTo>
                    <a:pt x="71704" y="171551"/>
                  </a:lnTo>
                  <a:lnTo>
                    <a:pt x="71666" y="172580"/>
                  </a:lnTo>
                  <a:lnTo>
                    <a:pt x="72656" y="173075"/>
                  </a:lnTo>
                  <a:lnTo>
                    <a:pt x="73228" y="172872"/>
                  </a:lnTo>
                  <a:lnTo>
                    <a:pt x="73660" y="172008"/>
                  </a:lnTo>
                  <a:close/>
                </a:path>
                <a:path w="208914" h="222250">
                  <a:moveTo>
                    <a:pt x="77952" y="14884"/>
                  </a:moveTo>
                  <a:lnTo>
                    <a:pt x="70548" y="13119"/>
                  </a:lnTo>
                  <a:lnTo>
                    <a:pt x="69989" y="5588"/>
                  </a:lnTo>
                  <a:lnTo>
                    <a:pt x="66027" y="12090"/>
                  </a:lnTo>
                  <a:lnTo>
                    <a:pt x="58686" y="10299"/>
                  </a:lnTo>
                  <a:lnTo>
                    <a:pt x="63639" y="16078"/>
                  </a:lnTo>
                  <a:lnTo>
                    <a:pt x="59664" y="22504"/>
                  </a:lnTo>
                  <a:lnTo>
                    <a:pt x="66700" y="19570"/>
                  </a:lnTo>
                  <a:lnTo>
                    <a:pt x="71577" y="25336"/>
                  </a:lnTo>
                  <a:lnTo>
                    <a:pt x="70954" y="17754"/>
                  </a:lnTo>
                  <a:lnTo>
                    <a:pt x="77952" y="14884"/>
                  </a:lnTo>
                  <a:close/>
                </a:path>
                <a:path w="208914" h="222250">
                  <a:moveTo>
                    <a:pt x="77978" y="193573"/>
                  </a:moveTo>
                  <a:lnTo>
                    <a:pt x="70929" y="190677"/>
                  </a:lnTo>
                  <a:lnTo>
                    <a:pt x="71551" y="183146"/>
                  </a:lnTo>
                  <a:lnTo>
                    <a:pt x="66624" y="188950"/>
                  </a:lnTo>
                  <a:lnTo>
                    <a:pt x="59651" y="186029"/>
                  </a:lnTo>
                  <a:lnTo>
                    <a:pt x="63652" y="192519"/>
                  </a:lnTo>
                  <a:lnTo>
                    <a:pt x="58712" y="198234"/>
                  </a:lnTo>
                  <a:lnTo>
                    <a:pt x="66116" y="196443"/>
                  </a:lnTo>
                  <a:lnTo>
                    <a:pt x="70040" y="202907"/>
                  </a:lnTo>
                  <a:lnTo>
                    <a:pt x="70624" y="195300"/>
                  </a:lnTo>
                  <a:lnTo>
                    <a:pt x="77978" y="193573"/>
                  </a:lnTo>
                  <a:close/>
                </a:path>
                <a:path w="208914" h="222250">
                  <a:moveTo>
                    <a:pt x="79375" y="163995"/>
                  </a:moveTo>
                  <a:lnTo>
                    <a:pt x="78676" y="162140"/>
                  </a:lnTo>
                  <a:lnTo>
                    <a:pt x="74180" y="159931"/>
                  </a:lnTo>
                  <a:lnTo>
                    <a:pt x="72186" y="160540"/>
                  </a:lnTo>
                  <a:lnTo>
                    <a:pt x="68440" y="168160"/>
                  </a:lnTo>
                  <a:lnTo>
                    <a:pt x="70408" y="169125"/>
                  </a:lnTo>
                  <a:lnTo>
                    <a:pt x="73660" y="162547"/>
                  </a:lnTo>
                  <a:lnTo>
                    <a:pt x="74485" y="162140"/>
                  </a:lnTo>
                  <a:lnTo>
                    <a:pt x="74688" y="162140"/>
                  </a:lnTo>
                  <a:lnTo>
                    <a:pt x="76631" y="163093"/>
                  </a:lnTo>
                  <a:lnTo>
                    <a:pt x="76796" y="163995"/>
                  </a:lnTo>
                  <a:lnTo>
                    <a:pt x="76822" y="164160"/>
                  </a:lnTo>
                  <a:lnTo>
                    <a:pt x="73571" y="170789"/>
                  </a:lnTo>
                  <a:lnTo>
                    <a:pt x="73761" y="170789"/>
                  </a:lnTo>
                  <a:lnTo>
                    <a:pt x="75730" y="171742"/>
                  </a:lnTo>
                  <a:lnTo>
                    <a:pt x="75793" y="171297"/>
                  </a:lnTo>
                  <a:lnTo>
                    <a:pt x="79298" y="164160"/>
                  </a:lnTo>
                  <a:lnTo>
                    <a:pt x="79375" y="163995"/>
                  </a:lnTo>
                  <a:close/>
                </a:path>
                <a:path w="208914" h="222250">
                  <a:moveTo>
                    <a:pt x="79375" y="45643"/>
                  </a:moveTo>
                  <a:lnTo>
                    <a:pt x="78574" y="44005"/>
                  </a:lnTo>
                  <a:lnTo>
                    <a:pt x="74980" y="45770"/>
                  </a:lnTo>
                  <a:lnTo>
                    <a:pt x="73952" y="43688"/>
                  </a:lnTo>
                  <a:lnTo>
                    <a:pt x="77177" y="42113"/>
                  </a:lnTo>
                  <a:lnTo>
                    <a:pt x="76390" y="40500"/>
                  </a:lnTo>
                  <a:lnTo>
                    <a:pt x="73164" y="42075"/>
                  </a:lnTo>
                  <a:lnTo>
                    <a:pt x="72275" y="40259"/>
                  </a:lnTo>
                  <a:lnTo>
                    <a:pt x="75692" y="38582"/>
                  </a:lnTo>
                  <a:lnTo>
                    <a:pt x="74904" y="36957"/>
                  </a:lnTo>
                  <a:lnTo>
                    <a:pt x="69481" y="39611"/>
                  </a:lnTo>
                  <a:lnTo>
                    <a:pt x="73761" y="48374"/>
                  </a:lnTo>
                  <a:lnTo>
                    <a:pt x="79375" y="45643"/>
                  </a:lnTo>
                  <a:close/>
                </a:path>
                <a:path w="208914" h="222250">
                  <a:moveTo>
                    <a:pt x="80518" y="218236"/>
                  </a:moveTo>
                  <a:lnTo>
                    <a:pt x="73494" y="210934"/>
                  </a:lnTo>
                  <a:lnTo>
                    <a:pt x="72720" y="210642"/>
                  </a:lnTo>
                  <a:lnTo>
                    <a:pt x="78955" y="218808"/>
                  </a:lnTo>
                  <a:lnTo>
                    <a:pt x="79743" y="219100"/>
                  </a:lnTo>
                  <a:lnTo>
                    <a:pt x="80518" y="218236"/>
                  </a:lnTo>
                  <a:close/>
                </a:path>
                <a:path w="208914" h="222250">
                  <a:moveTo>
                    <a:pt x="86080" y="34975"/>
                  </a:moveTo>
                  <a:lnTo>
                    <a:pt x="85521" y="33197"/>
                  </a:lnTo>
                  <a:lnTo>
                    <a:pt x="78371" y="35496"/>
                  </a:lnTo>
                  <a:lnTo>
                    <a:pt x="78930" y="37261"/>
                  </a:lnTo>
                  <a:lnTo>
                    <a:pt x="81432" y="36461"/>
                  </a:lnTo>
                  <a:lnTo>
                    <a:pt x="83845" y="43992"/>
                  </a:lnTo>
                  <a:lnTo>
                    <a:pt x="85953" y="43319"/>
                  </a:lnTo>
                  <a:lnTo>
                    <a:pt x="83540" y="35788"/>
                  </a:lnTo>
                  <a:lnTo>
                    <a:pt x="86080" y="34975"/>
                  </a:lnTo>
                  <a:close/>
                </a:path>
                <a:path w="208914" h="222250">
                  <a:moveTo>
                    <a:pt x="86982" y="173545"/>
                  </a:moveTo>
                  <a:lnTo>
                    <a:pt x="84480" y="172770"/>
                  </a:lnTo>
                  <a:lnTo>
                    <a:pt x="86804" y="165214"/>
                  </a:lnTo>
                  <a:lnTo>
                    <a:pt x="84683" y="164566"/>
                  </a:lnTo>
                  <a:lnTo>
                    <a:pt x="82359" y="172123"/>
                  </a:lnTo>
                  <a:lnTo>
                    <a:pt x="79819" y="171348"/>
                  </a:lnTo>
                  <a:lnTo>
                    <a:pt x="79273" y="173113"/>
                  </a:lnTo>
                  <a:lnTo>
                    <a:pt x="86436" y="175310"/>
                  </a:lnTo>
                  <a:lnTo>
                    <a:pt x="86982" y="173545"/>
                  </a:lnTo>
                  <a:close/>
                </a:path>
                <a:path w="208914" h="222250">
                  <a:moveTo>
                    <a:pt x="88531" y="219608"/>
                  </a:moveTo>
                  <a:lnTo>
                    <a:pt x="88074" y="218948"/>
                  </a:lnTo>
                  <a:lnTo>
                    <a:pt x="85750" y="215468"/>
                  </a:lnTo>
                  <a:lnTo>
                    <a:pt x="84988" y="214376"/>
                  </a:lnTo>
                  <a:lnTo>
                    <a:pt x="83870" y="213575"/>
                  </a:lnTo>
                  <a:lnTo>
                    <a:pt x="81026" y="212801"/>
                  </a:lnTo>
                  <a:lnTo>
                    <a:pt x="80225" y="212598"/>
                  </a:lnTo>
                  <a:lnTo>
                    <a:pt x="79514" y="213499"/>
                  </a:lnTo>
                  <a:lnTo>
                    <a:pt x="82321" y="217639"/>
                  </a:lnTo>
                  <a:lnTo>
                    <a:pt x="83058" y="218744"/>
                  </a:lnTo>
                  <a:lnTo>
                    <a:pt x="84175" y="219519"/>
                  </a:lnTo>
                  <a:lnTo>
                    <a:pt x="85496" y="219887"/>
                  </a:lnTo>
                  <a:lnTo>
                    <a:pt x="87033" y="220294"/>
                  </a:lnTo>
                  <a:lnTo>
                    <a:pt x="87833" y="220522"/>
                  </a:lnTo>
                  <a:lnTo>
                    <a:pt x="88531" y="219608"/>
                  </a:lnTo>
                  <a:close/>
                </a:path>
                <a:path w="208914" h="222250">
                  <a:moveTo>
                    <a:pt x="93167" y="41617"/>
                  </a:moveTo>
                  <a:lnTo>
                    <a:pt x="91376" y="32448"/>
                  </a:lnTo>
                  <a:lnTo>
                    <a:pt x="91300" y="32029"/>
                  </a:lnTo>
                  <a:lnTo>
                    <a:pt x="89128" y="32448"/>
                  </a:lnTo>
                  <a:lnTo>
                    <a:pt x="90893" y="41617"/>
                  </a:lnTo>
                  <a:lnTo>
                    <a:pt x="90982" y="42037"/>
                  </a:lnTo>
                  <a:lnTo>
                    <a:pt x="93167" y="41617"/>
                  </a:lnTo>
                  <a:close/>
                </a:path>
                <a:path w="208914" h="222250">
                  <a:moveTo>
                    <a:pt x="96621" y="220433"/>
                  </a:moveTo>
                  <a:lnTo>
                    <a:pt x="93548" y="216484"/>
                  </a:lnTo>
                  <a:lnTo>
                    <a:pt x="92722" y="215455"/>
                  </a:lnTo>
                  <a:lnTo>
                    <a:pt x="91554" y="214731"/>
                  </a:lnTo>
                  <a:lnTo>
                    <a:pt x="87845" y="214007"/>
                  </a:lnTo>
                  <a:lnTo>
                    <a:pt x="87198" y="214947"/>
                  </a:lnTo>
                  <a:lnTo>
                    <a:pt x="90284" y="218897"/>
                  </a:lnTo>
                  <a:lnTo>
                    <a:pt x="91097" y="219938"/>
                  </a:lnTo>
                  <a:lnTo>
                    <a:pt x="92265" y="220649"/>
                  </a:lnTo>
                  <a:lnTo>
                    <a:pt x="95986" y="221386"/>
                  </a:lnTo>
                  <a:lnTo>
                    <a:pt x="96621" y="220433"/>
                  </a:lnTo>
                  <a:close/>
                </a:path>
                <a:path w="208914" h="222250">
                  <a:moveTo>
                    <a:pt x="104749" y="220687"/>
                  </a:moveTo>
                  <a:lnTo>
                    <a:pt x="104216" y="220078"/>
                  </a:lnTo>
                  <a:lnTo>
                    <a:pt x="100507" y="215976"/>
                  </a:lnTo>
                  <a:lnTo>
                    <a:pt x="99288" y="215341"/>
                  </a:lnTo>
                  <a:lnTo>
                    <a:pt x="96354" y="214998"/>
                  </a:lnTo>
                  <a:lnTo>
                    <a:pt x="95542" y="214871"/>
                  </a:lnTo>
                  <a:lnTo>
                    <a:pt x="104190" y="221678"/>
                  </a:lnTo>
                  <a:lnTo>
                    <a:pt x="104749" y="220687"/>
                  </a:lnTo>
                  <a:close/>
                </a:path>
                <a:path w="208914" h="222250">
                  <a:moveTo>
                    <a:pt x="110883" y="40754"/>
                  </a:moveTo>
                  <a:lnTo>
                    <a:pt x="110528" y="30988"/>
                  </a:lnTo>
                  <a:lnTo>
                    <a:pt x="107632" y="30924"/>
                  </a:lnTo>
                  <a:lnTo>
                    <a:pt x="106527" y="34163"/>
                  </a:lnTo>
                  <a:lnTo>
                    <a:pt x="105841" y="36512"/>
                  </a:lnTo>
                  <a:lnTo>
                    <a:pt x="105549" y="37630"/>
                  </a:lnTo>
                  <a:lnTo>
                    <a:pt x="105308" y="36487"/>
                  </a:lnTo>
                  <a:lnTo>
                    <a:pt x="104749" y="34137"/>
                  </a:lnTo>
                  <a:lnTo>
                    <a:pt x="103847" y="30861"/>
                  </a:lnTo>
                  <a:lnTo>
                    <a:pt x="100914" y="30810"/>
                  </a:lnTo>
                  <a:lnTo>
                    <a:pt x="100114" y="40551"/>
                  </a:lnTo>
                  <a:lnTo>
                    <a:pt x="102146" y="40589"/>
                  </a:lnTo>
                  <a:lnTo>
                    <a:pt x="102387" y="36880"/>
                  </a:lnTo>
                  <a:lnTo>
                    <a:pt x="102489" y="35674"/>
                  </a:lnTo>
                  <a:lnTo>
                    <a:pt x="102552" y="34163"/>
                  </a:lnTo>
                  <a:lnTo>
                    <a:pt x="102641" y="32854"/>
                  </a:lnTo>
                  <a:lnTo>
                    <a:pt x="102870" y="34124"/>
                  </a:lnTo>
                  <a:lnTo>
                    <a:pt x="103187" y="35534"/>
                  </a:lnTo>
                  <a:lnTo>
                    <a:pt x="104457" y="40474"/>
                  </a:lnTo>
                  <a:lnTo>
                    <a:pt x="106184" y="40500"/>
                  </a:lnTo>
                  <a:lnTo>
                    <a:pt x="107835" y="35572"/>
                  </a:lnTo>
                  <a:lnTo>
                    <a:pt x="108267" y="34201"/>
                  </a:lnTo>
                  <a:lnTo>
                    <a:pt x="108597" y="32956"/>
                  </a:lnTo>
                  <a:lnTo>
                    <a:pt x="108610" y="34378"/>
                  </a:lnTo>
                  <a:lnTo>
                    <a:pt x="108648" y="36969"/>
                  </a:lnTo>
                  <a:lnTo>
                    <a:pt x="108724" y="40703"/>
                  </a:lnTo>
                  <a:lnTo>
                    <a:pt x="110883" y="40754"/>
                  </a:lnTo>
                  <a:close/>
                </a:path>
                <a:path w="208914" h="222250">
                  <a:moveTo>
                    <a:pt x="112877" y="220357"/>
                  </a:moveTo>
                  <a:lnTo>
                    <a:pt x="108318" y="215963"/>
                  </a:lnTo>
                  <a:lnTo>
                    <a:pt x="107061" y="215430"/>
                  </a:lnTo>
                  <a:lnTo>
                    <a:pt x="103276" y="215226"/>
                  </a:lnTo>
                  <a:lnTo>
                    <a:pt x="102793" y="216242"/>
                  </a:lnTo>
                  <a:lnTo>
                    <a:pt x="106387" y="219722"/>
                  </a:lnTo>
                  <a:lnTo>
                    <a:pt x="107340" y="220624"/>
                  </a:lnTo>
                  <a:lnTo>
                    <a:pt x="108585" y="221183"/>
                  </a:lnTo>
                  <a:lnTo>
                    <a:pt x="109956" y="221246"/>
                  </a:lnTo>
                  <a:lnTo>
                    <a:pt x="111544" y="221348"/>
                  </a:lnTo>
                  <a:lnTo>
                    <a:pt x="112382" y="221373"/>
                  </a:lnTo>
                  <a:lnTo>
                    <a:pt x="112877" y="220357"/>
                  </a:lnTo>
                  <a:close/>
                </a:path>
                <a:path w="208914" h="222250">
                  <a:moveTo>
                    <a:pt x="114147" y="11633"/>
                  </a:moveTo>
                  <a:lnTo>
                    <a:pt x="107988" y="7175"/>
                  </a:lnTo>
                  <a:lnTo>
                    <a:pt x="110350" y="0"/>
                  </a:lnTo>
                  <a:lnTo>
                    <a:pt x="104203" y="4483"/>
                  </a:lnTo>
                  <a:lnTo>
                    <a:pt x="98094" y="12"/>
                  </a:lnTo>
                  <a:lnTo>
                    <a:pt x="100457" y="7251"/>
                  </a:lnTo>
                  <a:lnTo>
                    <a:pt x="94335" y="11671"/>
                  </a:lnTo>
                  <a:lnTo>
                    <a:pt x="101955" y="11645"/>
                  </a:lnTo>
                  <a:lnTo>
                    <a:pt x="104254" y="18859"/>
                  </a:lnTo>
                  <a:lnTo>
                    <a:pt x="106603" y="11595"/>
                  </a:lnTo>
                  <a:lnTo>
                    <a:pt x="114147" y="11633"/>
                  </a:lnTo>
                  <a:close/>
                </a:path>
                <a:path w="208914" h="222250">
                  <a:moveTo>
                    <a:pt x="114160" y="196824"/>
                  </a:moveTo>
                  <a:lnTo>
                    <a:pt x="106540" y="196850"/>
                  </a:lnTo>
                  <a:lnTo>
                    <a:pt x="104241" y="189636"/>
                  </a:lnTo>
                  <a:lnTo>
                    <a:pt x="101892" y="196900"/>
                  </a:lnTo>
                  <a:lnTo>
                    <a:pt x="94348" y="196862"/>
                  </a:lnTo>
                  <a:lnTo>
                    <a:pt x="100507" y="201333"/>
                  </a:lnTo>
                  <a:lnTo>
                    <a:pt x="98145" y="208495"/>
                  </a:lnTo>
                  <a:lnTo>
                    <a:pt x="104305" y="204012"/>
                  </a:lnTo>
                  <a:lnTo>
                    <a:pt x="110401" y="208483"/>
                  </a:lnTo>
                  <a:lnTo>
                    <a:pt x="108026" y="201244"/>
                  </a:lnTo>
                  <a:lnTo>
                    <a:pt x="114160" y="196824"/>
                  </a:lnTo>
                  <a:close/>
                </a:path>
                <a:path w="208914" h="222250">
                  <a:moveTo>
                    <a:pt x="117754" y="32080"/>
                  </a:moveTo>
                  <a:lnTo>
                    <a:pt x="115493" y="32080"/>
                  </a:lnTo>
                  <a:lnTo>
                    <a:pt x="113931" y="41338"/>
                  </a:lnTo>
                  <a:lnTo>
                    <a:pt x="116192" y="41338"/>
                  </a:lnTo>
                  <a:lnTo>
                    <a:pt x="117754" y="32080"/>
                  </a:lnTo>
                  <a:close/>
                </a:path>
                <a:path w="208914" h="222250">
                  <a:moveTo>
                    <a:pt x="120942" y="219468"/>
                  </a:moveTo>
                  <a:lnTo>
                    <a:pt x="120345" y="218948"/>
                  </a:lnTo>
                  <a:lnTo>
                    <a:pt x="116090" y="215404"/>
                  </a:lnTo>
                  <a:lnTo>
                    <a:pt x="114808" y="214947"/>
                  </a:lnTo>
                  <a:lnTo>
                    <a:pt x="111023" y="215011"/>
                  </a:lnTo>
                  <a:lnTo>
                    <a:pt x="110604" y="216065"/>
                  </a:lnTo>
                  <a:lnTo>
                    <a:pt x="114439" y="219290"/>
                  </a:lnTo>
                  <a:lnTo>
                    <a:pt x="115455" y="220141"/>
                  </a:lnTo>
                  <a:lnTo>
                    <a:pt x="116738" y="220573"/>
                  </a:lnTo>
                  <a:lnTo>
                    <a:pt x="120535" y="220535"/>
                  </a:lnTo>
                  <a:lnTo>
                    <a:pt x="120942" y="219468"/>
                  </a:lnTo>
                  <a:close/>
                </a:path>
                <a:path w="208914" h="222250">
                  <a:moveTo>
                    <a:pt x="125818" y="42316"/>
                  </a:moveTo>
                  <a:lnTo>
                    <a:pt x="122072" y="41236"/>
                  </a:lnTo>
                  <a:lnTo>
                    <a:pt x="124282" y="33629"/>
                  </a:lnTo>
                  <a:lnTo>
                    <a:pt x="122161" y="33007"/>
                  </a:lnTo>
                  <a:lnTo>
                    <a:pt x="119430" y="42392"/>
                  </a:lnTo>
                  <a:lnTo>
                    <a:pt x="125285" y="44107"/>
                  </a:lnTo>
                  <a:lnTo>
                    <a:pt x="125818" y="42316"/>
                  </a:lnTo>
                  <a:close/>
                </a:path>
                <a:path w="208914" h="222250">
                  <a:moveTo>
                    <a:pt x="128955" y="218020"/>
                  </a:moveTo>
                  <a:lnTo>
                    <a:pt x="123837" y="214312"/>
                  </a:lnTo>
                  <a:lnTo>
                    <a:pt x="122504" y="213956"/>
                  </a:lnTo>
                  <a:lnTo>
                    <a:pt x="121170" y="214071"/>
                  </a:lnTo>
                  <a:lnTo>
                    <a:pt x="119557" y="214185"/>
                  </a:lnTo>
                  <a:lnTo>
                    <a:pt x="118745" y="214261"/>
                  </a:lnTo>
                  <a:lnTo>
                    <a:pt x="118389" y="215353"/>
                  </a:lnTo>
                  <a:lnTo>
                    <a:pt x="119024" y="215836"/>
                  </a:lnTo>
                  <a:lnTo>
                    <a:pt x="122440" y="218300"/>
                  </a:lnTo>
                  <a:lnTo>
                    <a:pt x="123507" y="219075"/>
                  </a:lnTo>
                  <a:lnTo>
                    <a:pt x="124828" y="219430"/>
                  </a:lnTo>
                  <a:lnTo>
                    <a:pt x="128612" y="219113"/>
                  </a:lnTo>
                  <a:lnTo>
                    <a:pt x="128955" y="218020"/>
                  </a:lnTo>
                  <a:close/>
                </a:path>
                <a:path w="208914" h="222250">
                  <a:moveTo>
                    <a:pt x="133997" y="45808"/>
                  </a:moveTo>
                  <a:lnTo>
                    <a:pt x="130441" y="44221"/>
                  </a:lnTo>
                  <a:lnTo>
                    <a:pt x="133667" y="36995"/>
                  </a:lnTo>
                  <a:lnTo>
                    <a:pt x="131648" y="36106"/>
                  </a:lnTo>
                  <a:lnTo>
                    <a:pt x="127673" y="45021"/>
                  </a:lnTo>
                  <a:lnTo>
                    <a:pt x="133223" y="47510"/>
                  </a:lnTo>
                  <a:lnTo>
                    <a:pt x="133997" y="45808"/>
                  </a:lnTo>
                  <a:close/>
                </a:path>
                <a:path w="208914" h="222250">
                  <a:moveTo>
                    <a:pt x="136842" y="216027"/>
                  </a:moveTo>
                  <a:lnTo>
                    <a:pt x="131470" y="212674"/>
                  </a:lnTo>
                  <a:lnTo>
                    <a:pt x="130111" y="212407"/>
                  </a:lnTo>
                  <a:lnTo>
                    <a:pt x="126390" y="212991"/>
                  </a:lnTo>
                  <a:lnTo>
                    <a:pt x="126111" y="214096"/>
                  </a:lnTo>
                  <a:lnTo>
                    <a:pt x="130352" y="216750"/>
                  </a:lnTo>
                  <a:lnTo>
                    <a:pt x="131470" y="217449"/>
                  </a:lnTo>
                  <a:lnTo>
                    <a:pt x="132816" y="217716"/>
                  </a:lnTo>
                  <a:lnTo>
                    <a:pt x="136563" y="217131"/>
                  </a:lnTo>
                  <a:lnTo>
                    <a:pt x="136842" y="216027"/>
                  </a:lnTo>
                  <a:close/>
                </a:path>
                <a:path w="208914" h="222250">
                  <a:moveTo>
                    <a:pt x="142379" y="41516"/>
                  </a:moveTo>
                  <a:lnTo>
                    <a:pt x="140474" y="40411"/>
                  </a:lnTo>
                  <a:lnTo>
                    <a:pt x="135509" y="48818"/>
                  </a:lnTo>
                  <a:lnTo>
                    <a:pt x="137426" y="49949"/>
                  </a:lnTo>
                  <a:lnTo>
                    <a:pt x="142290" y="41668"/>
                  </a:lnTo>
                  <a:lnTo>
                    <a:pt x="142379" y="41516"/>
                  </a:lnTo>
                  <a:close/>
                </a:path>
                <a:path w="208914" h="222250">
                  <a:moveTo>
                    <a:pt x="143649" y="41668"/>
                  </a:moveTo>
                  <a:lnTo>
                    <a:pt x="143535" y="40894"/>
                  </a:lnTo>
                  <a:lnTo>
                    <a:pt x="143408" y="40132"/>
                  </a:lnTo>
                  <a:lnTo>
                    <a:pt x="143344" y="39738"/>
                  </a:lnTo>
                  <a:lnTo>
                    <a:pt x="143294" y="39395"/>
                  </a:lnTo>
                  <a:lnTo>
                    <a:pt x="141871" y="38557"/>
                  </a:lnTo>
                  <a:lnTo>
                    <a:pt x="139611" y="39395"/>
                  </a:lnTo>
                  <a:lnTo>
                    <a:pt x="139776" y="39395"/>
                  </a:lnTo>
                  <a:lnTo>
                    <a:pt x="141046" y="40132"/>
                  </a:lnTo>
                  <a:lnTo>
                    <a:pt x="142151" y="39738"/>
                  </a:lnTo>
                  <a:lnTo>
                    <a:pt x="142214" y="40132"/>
                  </a:lnTo>
                  <a:lnTo>
                    <a:pt x="142316" y="40894"/>
                  </a:lnTo>
                  <a:lnTo>
                    <a:pt x="143649" y="41668"/>
                  </a:lnTo>
                  <a:close/>
                </a:path>
                <a:path w="208914" h="222250">
                  <a:moveTo>
                    <a:pt x="144564" y="213474"/>
                  </a:moveTo>
                  <a:lnTo>
                    <a:pt x="140144" y="211124"/>
                  </a:lnTo>
                  <a:lnTo>
                    <a:pt x="138963" y="210515"/>
                  </a:lnTo>
                  <a:lnTo>
                    <a:pt x="137617" y="210337"/>
                  </a:lnTo>
                  <a:lnTo>
                    <a:pt x="133921" y="211175"/>
                  </a:lnTo>
                  <a:lnTo>
                    <a:pt x="133731" y="212305"/>
                  </a:lnTo>
                  <a:lnTo>
                    <a:pt x="138150" y="214655"/>
                  </a:lnTo>
                  <a:lnTo>
                    <a:pt x="139319" y="215290"/>
                  </a:lnTo>
                  <a:lnTo>
                    <a:pt x="140665" y="215442"/>
                  </a:lnTo>
                  <a:lnTo>
                    <a:pt x="141998" y="215150"/>
                  </a:lnTo>
                  <a:lnTo>
                    <a:pt x="143560" y="214782"/>
                  </a:lnTo>
                  <a:lnTo>
                    <a:pt x="144360" y="214617"/>
                  </a:lnTo>
                  <a:lnTo>
                    <a:pt x="144564" y="213474"/>
                  </a:lnTo>
                  <a:close/>
                </a:path>
                <a:path w="208914" h="222250">
                  <a:moveTo>
                    <a:pt x="149783" y="10261"/>
                  </a:moveTo>
                  <a:lnTo>
                    <a:pt x="142379" y="12052"/>
                  </a:lnTo>
                  <a:lnTo>
                    <a:pt x="138455" y="5588"/>
                  </a:lnTo>
                  <a:lnTo>
                    <a:pt x="137871" y="13195"/>
                  </a:lnTo>
                  <a:lnTo>
                    <a:pt x="130517" y="14922"/>
                  </a:lnTo>
                  <a:lnTo>
                    <a:pt x="137566" y="17818"/>
                  </a:lnTo>
                  <a:lnTo>
                    <a:pt x="136944" y="25349"/>
                  </a:lnTo>
                  <a:lnTo>
                    <a:pt x="141871" y="19545"/>
                  </a:lnTo>
                  <a:lnTo>
                    <a:pt x="148844" y="22466"/>
                  </a:lnTo>
                  <a:lnTo>
                    <a:pt x="144843" y="15976"/>
                  </a:lnTo>
                  <a:lnTo>
                    <a:pt x="149783" y="10261"/>
                  </a:lnTo>
                  <a:close/>
                </a:path>
                <a:path w="208914" h="222250">
                  <a:moveTo>
                    <a:pt x="149809" y="198183"/>
                  </a:moveTo>
                  <a:lnTo>
                    <a:pt x="144856" y="192405"/>
                  </a:lnTo>
                  <a:lnTo>
                    <a:pt x="148831" y="185978"/>
                  </a:lnTo>
                  <a:lnTo>
                    <a:pt x="141795" y="188912"/>
                  </a:lnTo>
                  <a:lnTo>
                    <a:pt x="136918" y="183146"/>
                  </a:lnTo>
                  <a:lnTo>
                    <a:pt x="137541" y="190728"/>
                  </a:lnTo>
                  <a:lnTo>
                    <a:pt x="130543" y="193598"/>
                  </a:lnTo>
                  <a:lnTo>
                    <a:pt x="137947" y="195364"/>
                  </a:lnTo>
                  <a:lnTo>
                    <a:pt x="138506" y="202895"/>
                  </a:lnTo>
                  <a:lnTo>
                    <a:pt x="142468" y="196392"/>
                  </a:lnTo>
                  <a:lnTo>
                    <a:pt x="149809" y="198183"/>
                  </a:lnTo>
                  <a:close/>
                </a:path>
                <a:path w="208914" h="222250">
                  <a:moveTo>
                    <a:pt x="152082" y="210400"/>
                  </a:moveTo>
                  <a:lnTo>
                    <a:pt x="146291" y="207835"/>
                  </a:lnTo>
                  <a:lnTo>
                    <a:pt x="144932" y="207759"/>
                  </a:lnTo>
                  <a:lnTo>
                    <a:pt x="142100" y="208597"/>
                  </a:lnTo>
                  <a:lnTo>
                    <a:pt x="141312" y="208851"/>
                  </a:lnTo>
                  <a:lnTo>
                    <a:pt x="141198" y="209994"/>
                  </a:lnTo>
                  <a:lnTo>
                    <a:pt x="145770" y="212026"/>
                  </a:lnTo>
                  <a:lnTo>
                    <a:pt x="146964" y="212559"/>
                  </a:lnTo>
                  <a:lnTo>
                    <a:pt x="148348" y="212636"/>
                  </a:lnTo>
                  <a:lnTo>
                    <a:pt x="151968" y="211543"/>
                  </a:lnTo>
                  <a:lnTo>
                    <a:pt x="152082" y="210400"/>
                  </a:lnTo>
                  <a:close/>
                </a:path>
                <a:path w="208914" h="222250">
                  <a:moveTo>
                    <a:pt x="154863" y="51003"/>
                  </a:moveTo>
                  <a:lnTo>
                    <a:pt x="150329" y="47053"/>
                  </a:lnTo>
                  <a:lnTo>
                    <a:pt x="143903" y="54406"/>
                  </a:lnTo>
                  <a:lnTo>
                    <a:pt x="148590" y="58496"/>
                  </a:lnTo>
                  <a:lnTo>
                    <a:pt x="149783" y="57150"/>
                  </a:lnTo>
                  <a:lnTo>
                    <a:pt x="146761" y="54495"/>
                  </a:lnTo>
                  <a:lnTo>
                    <a:pt x="148285" y="52768"/>
                  </a:lnTo>
                  <a:lnTo>
                    <a:pt x="150990" y="55118"/>
                  </a:lnTo>
                  <a:lnTo>
                    <a:pt x="152184" y="53759"/>
                  </a:lnTo>
                  <a:lnTo>
                    <a:pt x="149466" y="51384"/>
                  </a:lnTo>
                  <a:lnTo>
                    <a:pt x="150799" y="49872"/>
                  </a:lnTo>
                  <a:lnTo>
                    <a:pt x="153670" y="52387"/>
                  </a:lnTo>
                  <a:lnTo>
                    <a:pt x="154863" y="51003"/>
                  </a:lnTo>
                  <a:close/>
                </a:path>
                <a:path w="208914" h="222250">
                  <a:moveTo>
                    <a:pt x="159372" y="206806"/>
                  </a:moveTo>
                  <a:lnTo>
                    <a:pt x="154660" y="205117"/>
                  </a:lnTo>
                  <a:lnTo>
                    <a:pt x="153428" y="204660"/>
                  </a:lnTo>
                  <a:lnTo>
                    <a:pt x="152057" y="204673"/>
                  </a:lnTo>
                  <a:lnTo>
                    <a:pt x="150774" y="205143"/>
                  </a:lnTo>
                  <a:lnTo>
                    <a:pt x="148526" y="206019"/>
                  </a:lnTo>
                  <a:lnTo>
                    <a:pt x="148475" y="207162"/>
                  </a:lnTo>
                  <a:lnTo>
                    <a:pt x="153187" y="208876"/>
                  </a:lnTo>
                  <a:lnTo>
                    <a:pt x="154432" y="209321"/>
                  </a:lnTo>
                  <a:lnTo>
                    <a:pt x="155790" y="209308"/>
                  </a:lnTo>
                  <a:lnTo>
                    <a:pt x="159334" y="207962"/>
                  </a:lnTo>
                  <a:lnTo>
                    <a:pt x="159372" y="206806"/>
                  </a:lnTo>
                  <a:close/>
                </a:path>
                <a:path w="208914" h="222250">
                  <a:moveTo>
                    <a:pt x="162775" y="60439"/>
                  </a:moveTo>
                  <a:lnTo>
                    <a:pt x="162674" y="60032"/>
                  </a:lnTo>
                  <a:lnTo>
                    <a:pt x="162280" y="59143"/>
                  </a:lnTo>
                  <a:lnTo>
                    <a:pt x="160858" y="57391"/>
                  </a:lnTo>
                  <a:lnTo>
                    <a:pt x="159461" y="55702"/>
                  </a:lnTo>
                  <a:lnTo>
                    <a:pt x="159905" y="55702"/>
                  </a:lnTo>
                  <a:lnTo>
                    <a:pt x="156438" y="54965"/>
                  </a:lnTo>
                  <a:lnTo>
                    <a:pt x="152819" y="57950"/>
                  </a:lnTo>
                  <a:lnTo>
                    <a:pt x="152158" y="59143"/>
                  </a:lnTo>
                  <a:lnTo>
                    <a:pt x="152044" y="61760"/>
                  </a:lnTo>
                  <a:lnTo>
                    <a:pt x="152349" y="62585"/>
                  </a:lnTo>
                  <a:lnTo>
                    <a:pt x="156133" y="66408"/>
                  </a:lnTo>
                  <a:lnTo>
                    <a:pt x="159131" y="63893"/>
                  </a:lnTo>
                  <a:lnTo>
                    <a:pt x="160070" y="63119"/>
                  </a:lnTo>
                  <a:lnTo>
                    <a:pt x="157822" y="60439"/>
                  </a:lnTo>
                  <a:lnTo>
                    <a:pt x="157619" y="60439"/>
                  </a:lnTo>
                  <a:lnTo>
                    <a:pt x="156425" y="61429"/>
                  </a:lnTo>
                  <a:lnTo>
                    <a:pt x="157391" y="62585"/>
                  </a:lnTo>
                  <a:lnTo>
                    <a:pt x="155829" y="63893"/>
                  </a:lnTo>
                  <a:lnTo>
                    <a:pt x="155333" y="63538"/>
                  </a:lnTo>
                  <a:lnTo>
                    <a:pt x="153847" y="61760"/>
                  </a:lnTo>
                  <a:lnTo>
                    <a:pt x="153949" y="60032"/>
                  </a:lnTo>
                  <a:lnTo>
                    <a:pt x="157137" y="57391"/>
                  </a:lnTo>
                  <a:lnTo>
                    <a:pt x="158826" y="57797"/>
                  </a:lnTo>
                  <a:lnTo>
                    <a:pt x="160693" y="60032"/>
                  </a:lnTo>
                  <a:lnTo>
                    <a:pt x="160858" y="60439"/>
                  </a:lnTo>
                  <a:lnTo>
                    <a:pt x="160959" y="60655"/>
                  </a:lnTo>
                  <a:lnTo>
                    <a:pt x="161137" y="61214"/>
                  </a:lnTo>
                  <a:lnTo>
                    <a:pt x="162775" y="60439"/>
                  </a:lnTo>
                  <a:close/>
                </a:path>
                <a:path w="208914" h="222250">
                  <a:moveTo>
                    <a:pt x="164020" y="104254"/>
                  </a:moveTo>
                  <a:lnTo>
                    <a:pt x="162280" y="95669"/>
                  </a:lnTo>
                  <a:lnTo>
                    <a:pt x="162280" y="104254"/>
                  </a:lnTo>
                  <a:lnTo>
                    <a:pt x="157708" y="126809"/>
                  </a:lnTo>
                  <a:lnTo>
                    <a:pt x="145262" y="145249"/>
                  </a:lnTo>
                  <a:lnTo>
                    <a:pt x="126809" y="157695"/>
                  </a:lnTo>
                  <a:lnTo>
                    <a:pt x="104254" y="162267"/>
                  </a:lnTo>
                  <a:lnTo>
                    <a:pt x="81686" y="157695"/>
                  </a:lnTo>
                  <a:lnTo>
                    <a:pt x="63233" y="145249"/>
                  </a:lnTo>
                  <a:lnTo>
                    <a:pt x="50787" y="126809"/>
                  </a:lnTo>
                  <a:lnTo>
                    <a:pt x="46228" y="104254"/>
                  </a:lnTo>
                  <a:lnTo>
                    <a:pt x="50787" y="81686"/>
                  </a:lnTo>
                  <a:lnTo>
                    <a:pt x="63233" y="63233"/>
                  </a:lnTo>
                  <a:lnTo>
                    <a:pt x="81686" y="50787"/>
                  </a:lnTo>
                  <a:lnTo>
                    <a:pt x="104254" y="46228"/>
                  </a:lnTo>
                  <a:lnTo>
                    <a:pt x="126809" y="50787"/>
                  </a:lnTo>
                  <a:lnTo>
                    <a:pt x="145262" y="63233"/>
                  </a:lnTo>
                  <a:lnTo>
                    <a:pt x="157708" y="81686"/>
                  </a:lnTo>
                  <a:lnTo>
                    <a:pt x="162280" y="104254"/>
                  </a:lnTo>
                  <a:lnTo>
                    <a:pt x="162280" y="95669"/>
                  </a:lnTo>
                  <a:lnTo>
                    <a:pt x="159308" y="81000"/>
                  </a:lnTo>
                  <a:lnTo>
                    <a:pt x="146494" y="62001"/>
                  </a:lnTo>
                  <a:lnTo>
                    <a:pt x="127495" y="49187"/>
                  </a:lnTo>
                  <a:lnTo>
                    <a:pt x="112852" y="46228"/>
                  </a:lnTo>
                  <a:lnTo>
                    <a:pt x="104254" y="44488"/>
                  </a:lnTo>
                  <a:lnTo>
                    <a:pt x="81013" y="49187"/>
                  </a:lnTo>
                  <a:lnTo>
                    <a:pt x="62001" y="62001"/>
                  </a:lnTo>
                  <a:lnTo>
                    <a:pt x="49187" y="81000"/>
                  </a:lnTo>
                  <a:lnTo>
                    <a:pt x="44488" y="104254"/>
                  </a:lnTo>
                  <a:lnTo>
                    <a:pt x="49187" y="127495"/>
                  </a:lnTo>
                  <a:lnTo>
                    <a:pt x="62001" y="146481"/>
                  </a:lnTo>
                  <a:lnTo>
                    <a:pt x="81013" y="159296"/>
                  </a:lnTo>
                  <a:lnTo>
                    <a:pt x="104254" y="164007"/>
                  </a:lnTo>
                  <a:lnTo>
                    <a:pt x="112852" y="162267"/>
                  </a:lnTo>
                  <a:lnTo>
                    <a:pt x="127495" y="159296"/>
                  </a:lnTo>
                  <a:lnTo>
                    <a:pt x="146494" y="146481"/>
                  </a:lnTo>
                  <a:lnTo>
                    <a:pt x="159308" y="127495"/>
                  </a:lnTo>
                  <a:lnTo>
                    <a:pt x="164020" y="104254"/>
                  </a:lnTo>
                  <a:close/>
                </a:path>
                <a:path w="208914" h="222250">
                  <a:moveTo>
                    <a:pt x="164211" y="57797"/>
                  </a:moveTo>
                  <a:lnTo>
                    <a:pt x="163563" y="57010"/>
                  </a:lnTo>
                  <a:lnTo>
                    <a:pt x="163398" y="56807"/>
                  </a:lnTo>
                  <a:lnTo>
                    <a:pt x="163029" y="57010"/>
                  </a:lnTo>
                  <a:lnTo>
                    <a:pt x="162687" y="57010"/>
                  </a:lnTo>
                  <a:lnTo>
                    <a:pt x="162001" y="56197"/>
                  </a:lnTo>
                  <a:lnTo>
                    <a:pt x="162064" y="55702"/>
                  </a:lnTo>
                  <a:lnTo>
                    <a:pt x="162433" y="55257"/>
                  </a:lnTo>
                  <a:lnTo>
                    <a:pt x="162090" y="55257"/>
                  </a:lnTo>
                  <a:lnTo>
                    <a:pt x="161531" y="54571"/>
                  </a:lnTo>
                  <a:lnTo>
                    <a:pt x="160718" y="55257"/>
                  </a:lnTo>
                  <a:lnTo>
                    <a:pt x="160604" y="55702"/>
                  </a:lnTo>
                  <a:lnTo>
                    <a:pt x="160502" y="56197"/>
                  </a:lnTo>
                  <a:lnTo>
                    <a:pt x="162306" y="58343"/>
                  </a:lnTo>
                  <a:lnTo>
                    <a:pt x="163296" y="58343"/>
                  </a:lnTo>
                  <a:lnTo>
                    <a:pt x="163969" y="57797"/>
                  </a:lnTo>
                  <a:lnTo>
                    <a:pt x="164211" y="57797"/>
                  </a:lnTo>
                  <a:close/>
                </a:path>
                <a:path w="208914" h="222250">
                  <a:moveTo>
                    <a:pt x="166433" y="203860"/>
                  </a:moveTo>
                  <a:lnTo>
                    <a:pt x="166382" y="202717"/>
                  </a:lnTo>
                  <a:lnTo>
                    <a:pt x="161569" y="201333"/>
                  </a:lnTo>
                  <a:lnTo>
                    <a:pt x="160312" y="200990"/>
                  </a:lnTo>
                  <a:lnTo>
                    <a:pt x="158940" y="201091"/>
                  </a:lnTo>
                  <a:lnTo>
                    <a:pt x="155498" y="202679"/>
                  </a:lnTo>
                  <a:lnTo>
                    <a:pt x="155549" y="203822"/>
                  </a:lnTo>
                  <a:lnTo>
                    <a:pt x="160362" y="205206"/>
                  </a:lnTo>
                  <a:lnTo>
                    <a:pt x="161632" y="205562"/>
                  </a:lnTo>
                  <a:lnTo>
                    <a:pt x="163004" y="205460"/>
                  </a:lnTo>
                  <a:lnTo>
                    <a:pt x="166433" y="203860"/>
                  </a:lnTo>
                  <a:close/>
                </a:path>
                <a:path w="208914" h="222250">
                  <a:moveTo>
                    <a:pt x="166865" y="65976"/>
                  </a:moveTo>
                  <a:lnTo>
                    <a:pt x="165773" y="64262"/>
                  </a:lnTo>
                  <a:lnTo>
                    <a:pt x="165442" y="64262"/>
                  </a:lnTo>
                  <a:lnTo>
                    <a:pt x="157441" y="69316"/>
                  </a:lnTo>
                  <a:lnTo>
                    <a:pt x="158635" y="71183"/>
                  </a:lnTo>
                  <a:lnTo>
                    <a:pt x="166865" y="65976"/>
                  </a:lnTo>
                  <a:close/>
                </a:path>
                <a:path w="208914" h="222250">
                  <a:moveTo>
                    <a:pt x="167068" y="141986"/>
                  </a:moveTo>
                  <a:lnTo>
                    <a:pt x="164934" y="139509"/>
                  </a:lnTo>
                  <a:lnTo>
                    <a:pt x="164934" y="142265"/>
                  </a:lnTo>
                  <a:lnTo>
                    <a:pt x="163664" y="141833"/>
                  </a:lnTo>
                  <a:lnTo>
                    <a:pt x="161010" y="141084"/>
                  </a:lnTo>
                  <a:lnTo>
                    <a:pt x="161391" y="140474"/>
                  </a:lnTo>
                  <a:lnTo>
                    <a:pt x="162166" y="139268"/>
                  </a:lnTo>
                  <a:lnTo>
                    <a:pt x="163995" y="141287"/>
                  </a:lnTo>
                  <a:lnTo>
                    <a:pt x="164553" y="141833"/>
                  </a:lnTo>
                  <a:lnTo>
                    <a:pt x="164934" y="142265"/>
                  </a:lnTo>
                  <a:lnTo>
                    <a:pt x="164934" y="139509"/>
                  </a:lnTo>
                  <a:lnTo>
                    <a:pt x="164731" y="139268"/>
                  </a:lnTo>
                  <a:lnTo>
                    <a:pt x="160426" y="134264"/>
                  </a:lnTo>
                  <a:lnTo>
                    <a:pt x="159194" y="136182"/>
                  </a:lnTo>
                  <a:lnTo>
                    <a:pt x="160947" y="138112"/>
                  </a:lnTo>
                  <a:lnTo>
                    <a:pt x="159435" y="140474"/>
                  </a:lnTo>
                  <a:lnTo>
                    <a:pt x="156933" y="139763"/>
                  </a:lnTo>
                  <a:lnTo>
                    <a:pt x="155625" y="141833"/>
                  </a:lnTo>
                  <a:lnTo>
                    <a:pt x="155892" y="141833"/>
                  </a:lnTo>
                  <a:lnTo>
                    <a:pt x="165506" y="144437"/>
                  </a:lnTo>
                  <a:lnTo>
                    <a:pt x="166890" y="142265"/>
                  </a:lnTo>
                  <a:lnTo>
                    <a:pt x="167068" y="141986"/>
                  </a:lnTo>
                  <a:close/>
                </a:path>
                <a:path w="208914" h="222250">
                  <a:moveTo>
                    <a:pt x="168706" y="64262"/>
                  </a:moveTo>
                  <a:lnTo>
                    <a:pt x="168414" y="63652"/>
                  </a:lnTo>
                  <a:lnTo>
                    <a:pt x="168236" y="63373"/>
                  </a:lnTo>
                  <a:lnTo>
                    <a:pt x="168148" y="63220"/>
                  </a:lnTo>
                  <a:lnTo>
                    <a:pt x="167538" y="63080"/>
                  </a:lnTo>
                  <a:lnTo>
                    <a:pt x="166624" y="63652"/>
                  </a:lnTo>
                  <a:lnTo>
                    <a:pt x="166458" y="64262"/>
                  </a:lnTo>
                  <a:lnTo>
                    <a:pt x="167144" y="65341"/>
                  </a:lnTo>
                  <a:lnTo>
                    <a:pt x="167678" y="65341"/>
                  </a:lnTo>
                  <a:lnTo>
                    <a:pt x="168592" y="64744"/>
                  </a:lnTo>
                  <a:lnTo>
                    <a:pt x="168706" y="64262"/>
                  </a:lnTo>
                  <a:close/>
                </a:path>
                <a:path w="208914" h="222250">
                  <a:moveTo>
                    <a:pt x="172021" y="75857"/>
                  </a:moveTo>
                  <a:lnTo>
                    <a:pt x="168770" y="69100"/>
                  </a:lnTo>
                  <a:lnTo>
                    <a:pt x="167106" y="69900"/>
                  </a:lnTo>
                  <a:lnTo>
                    <a:pt x="168236" y="72263"/>
                  </a:lnTo>
                  <a:lnTo>
                    <a:pt x="161112" y="75692"/>
                  </a:lnTo>
                  <a:lnTo>
                    <a:pt x="162064" y="77685"/>
                  </a:lnTo>
                  <a:lnTo>
                    <a:pt x="169202" y="74269"/>
                  </a:lnTo>
                  <a:lnTo>
                    <a:pt x="170345" y="76657"/>
                  </a:lnTo>
                  <a:lnTo>
                    <a:pt x="172021" y="75857"/>
                  </a:lnTo>
                  <a:close/>
                </a:path>
                <a:path w="208914" h="222250">
                  <a:moveTo>
                    <a:pt x="173240" y="199288"/>
                  </a:moveTo>
                  <a:lnTo>
                    <a:pt x="173113" y="198158"/>
                  </a:lnTo>
                  <a:lnTo>
                    <a:pt x="166928" y="196824"/>
                  </a:lnTo>
                  <a:lnTo>
                    <a:pt x="165569" y="197040"/>
                  </a:lnTo>
                  <a:lnTo>
                    <a:pt x="162242" y="198869"/>
                  </a:lnTo>
                  <a:lnTo>
                    <a:pt x="162369" y="199999"/>
                  </a:lnTo>
                  <a:lnTo>
                    <a:pt x="167271" y="201041"/>
                  </a:lnTo>
                  <a:lnTo>
                    <a:pt x="168567" y="201307"/>
                  </a:lnTo>
                  <a:lnTo>
                    <a:pt x="169926" y="201104"/>
                  </a:lnTo>
                  <a:lnTo>
                    <a:pt x="173240" y="199288"/>
                  </a:lnTo>
                  <a:close/>
                </a:path>
                <a:path w="208914" h="222250">
                  <a:moveTo>
                    <a:pt x="173355" y="128981"/>
                  </a:moveTo>
                  <a:lnTo>
                    <a:pt x="164325" y="125247"/>
                  </a:lnTo>
                  <a:lnTo>
                    <a:pt x="163499" y="127266"/>
                  </a:lnTo>
                  <a:lnTo>
                    <a:pt x="166433" y="128485"/>
                  </a:lnTo>
                  <a:lnTo>
                    <a:pt x="167068" y="129641"/>
                  </a:lnTo>
                  <a:lnTo>
                    <a:pt x="162255" y="130251"/>
                  </a:lnTo>
                  <a:lnTo>
                    <a:pt x="161264" y="132638"/>
                  </a:lnTo>
                  <a:lnTo>
                    <a:pt x="167754" y="131635"/>
                  </a:lnTo>
                  <a:lnTo>
                    <a:pt x="170357" y="136207"/>
                  </a:lnTo>
                  <a:lnTo>
                    <a:pt x="171386" y="133705"/>
                  </a:lnTo>
                  <a:lnTo>
                    <a:pt x="169240" y="130416"/>
                  </a:lnTo>
                  <a:lnTo>
                    <a:pt x="168516" y="129387"/>
                  </a:lnTo>
                  <a:lnTo>
                    <a:pt x="172516" y="131000"/>
                  </a:lnTo>
                  <a:lnTo>
                    <a:pt x="173355" y="128981"/>
                  </a:lnTo>
                  <a:close/>
                </a:path>
                <a:path w="208914" h="222250">
                  <a:moveTo>
                    <a:pt x="174002" y="81445"/>
                  </a:moveTo>
                  <a:lnTo>
                    <a:pt x="173418" y="79679"/>
                  </a:lnTo>
                  <a:lnTo>
                    <a:pt x="173291" y="79336"/>
                  </a:lnTo>
                  <a:lnTo>
                    <a:pt x="164033" y="82499"/>
                  </a:lnTo>
                  <a:lnTo>
                    <a:pt x="164757" y="84594"/>
                  </a:lnTo>
                  <a:lnTo>
                    <a:pt x="174002" y="81445"/>
                  </a:lnTo>
                  <a:close/>
                </a:path>
                <a:path w="208914" h="222250">
                  <a:moveTo>
                    <a:pt x="176022" y="119291"/>
                  </a:moveTo>
                  <a:lnTo>
                    <a:pt x="174599" y="118465"/>
                  </a:lnTo>
                  <a:lnTo>
                    <a:pt x="174599" y="120523"/>
                  </a:lnTo>
                  <a:lnTo>
                    <a:pt x="169976" y="120523"/>
                  </a:lnTo>
                  <a:lnTo>
                    <a:pt x="170497" y="118313"/>
                  </a:lnTo>
                  <a:lnTo>
                    <a:pt x="172885" y="119634"/>
                  </a:lnTo>
                  <a:lnTo>
                    <a:pt x="173570" y="119938"/>
                  </a:lnTo>
                  <a:lnTo>
                    <a:pt x="174599" y="120523"/>
                  </a:lnTo>
                  <a:lnTo>
                    <a:pt x="174599" y="118465"/>
                  </a:lnTo>
                  <a:lnTo>
                    <a:pt x="174345" y="118313"/>
                  </a:lnTo>
                  <a:lnTo>
                    <a:pt x="167195" y="114160"/>
                  </a:lnTo>
                  <a:lnTo>
                    <a:pt x="166674" y="116382"/>
                  </a:lnTo>
                  <a:lnTo>
                    <a:pt x="168960" y="117640"/>
                  </a:lnTo>
                  <a:lnTo>
                    <a:pt x="168287" y="120523"/>
                  </a:lnTo>
                  <a:lnTo>
                    <a:pt x="165709" y="120523"/>
                  </a:lnTo>
                  <a:lnTo>
                    <a:pt x="165176" y="122834"/>
                  </a:lnTo>
                  <a:lnTo>
                    <a:pt x="175361" y="122097"/>
                  </a:lnTo>
                  <a:lnTo>
                    <a:pt x="175869" y="119938"/>
                  </a:lnTo>
                  <a:lnTo>
                    <a:pt x="175945" y="119634"/>
                  </a:lnTo>
                  <a:lnTo>
                    <a:pt x="176022" y="119291"/>
                  </a:lnTo>
                  <a:close/>
                </a:path>
                <a:path w="208914" h="222250">
                  <a:moveTo>
                    <a:pt x="176250" y="80098"/>
                  </a:moveTo>
                  <a:lnTo>
                    <a:pt x="176110" y="79679"/>
                  </a:lnTo>
                  <a:lnTo>
                    <a:pt x="175983" y="79336"/>
                  </a:lnTo>
                  <a:lnTo>
                    <a:pt x="175907" y="79121"/>
                  </a:lnTo>
                  <a:lnTo>
                    <a:pt x="175323" y="78752"/>
                  </a:lnTo>
                  <a:lnTo>
                    <a:pt x="174294" y="79121"/>
                  </a:lnTo>
                  <a:lnTo>
                    <a:pt x="174002" y="79679"/>
                  </a:lnTo>
                  <a:lnTo>
                    <a:pt x="174371" y="80746"/>
                  </a:lnTo>
                  <a:lnTo>
                    <a:pt x="174942" y="80987"/>
                  </a:lnTo>
                  <a:lnTo>
                    <a:pt x="175666" y="80746"/>
                  </a:lnTo>
                  <a:lnTo>
                    <a:pt x="175920" y="80746"/>
                  </a:lnTo>
                  <a:lnTo>
                    <a:pt x="176250" y="80098"/>
                  </a:lnTo>
                  <a:close/>
                </a:path>
                <a:path w="208914" h="222250">
                  <a:moveTo>
                    <a:pt x="177279" y="95834"/>
                  </a:moveTo>
                  <a:lnTo>
                    <a:pt x="176758" y="93002"/>
                  </a:lnTo>
                  <a:lnTo>
                    <a:pt x="173380" y="92557"/>
                  </a:lnTo>
                  <a:lnTo>
                    <a:pt x="170929" y="92329"/>
                  </a:lnTo>
                  <a:lnTo>
                    <a:pt x="169760" y="92265"/>
                  </a:lnTo>
                  <a:lnTo>
                    <a:pt x="170853" y="91808"/>
                  </a:lnTo>
                  <a:lnTo>
                    <a:pt x="173050" y="90792"/>
                  </a:lnTo>
                  <a:lnTo>
                    <a:pt x="176085" y="89268"/>
                  </a:lnTo>
                  <a:lnTo>
                    <a:pt x="175564" y="86360"/>
                  </a:lnTo>
                  <a:lnTo>
                    <a:pt x="165836" y="87490"/>
                  </a:lnTo>
                  <a:lnTo>
                    <a:pt x="166204" y="89496"/>
                  </a:lnTo>
                  <a:lnTo>
                    <a:pt x="169887" y="89014"/>
                  </a:lnTo>
                  <a:lnTo>
                    <a:pt x="171094" y="88874"/>
                  </a:lnTo>
                  <a:lnTo>
                    <a:pt x="173901" y="88468"/>
                  </a:lnTo>
                  <a:lnTo>
                    <a:pt x="172681" y="88950"/>
                  </a:lnTo>
                  <a:lnTo>
                    <a:pt x="171373" y="89522"/>
                  </a:lnTo>
                  <a:lnTo>
                    <a:pt x="166763" y="91744"/>
                  </a:lnTo>
                  <a:lnTo>
                    <a:pt x="167068" y="93446"/>
                  </a:lnTo>
                  <a:lnTo>
                    <a:pt x="171056" y="93929"/>
                  </a:lnTo>
                  <a:lnTo>
                    <a:pt x="172224" y="94107"/>
                  </a:lnTo>
                  <a:lnTo>
                    <a:pt x="173685" y="94246"/>
                  </a:lnTo>
                  <a:lnTo>
                    <a:pt x="174955" y="94335"/>
                  </a:lnTo>
                  <a:lnTo>
                    <a:pt x="173570" y="94615"/>
                  </a:lnTo>
                  <a:lnTo>
                    <a:pt x="171030" y="95173"/>
                  </a:lnTo>
                  <a:lnTo>
                    <a:pt x="167373" y="95986"/>
                  </a:lnTo>
                  <a:lnTo>
                    <a:pt x="167754" y="98107"/>
                  </a:lnTo>
                  <a:lnTo>
                    <a:pt x="177279" y="95834"/>
                  </a:lnTo>
                  <a:close/>
                </a:path>
                <a:path w="208914" h="222250">
                  <a:moveTo>
                    <a:pt x="177533" y="105689"/>
                  </a:moveTo>
                  <a:lnTo>
                    <a:pt x="175920" y="105587"/>
                  </a:lnTo>
                  <a:lnTo>
                    <a:pt x="175920" y="107772"/>
                  </a:lnTo>
                  <a:lnTo>
                    <a:pt x="175844" y="109702"/>
                  </a:lnTo>
                  <a:lnTo>
                    <a:pt x="175425" y="110248"/>
                  </a:lnTo>
                  <a:lnTo>
                    <a:pt x="174028" y="110248"/>
                  </a:lnTo>
                  <a:lnTo>
                    <a:pt x="173520" y="109499"/>
                  </a:lnTo>
                  <a:lnTo>
                    <a:pt x="173634" y="107772"/>
                  </a:lnTo>
                  <a:lnTo>
                    <a:pt x="175920" y="107772"/>
                  </a:lnTo>
                  <a:lnTo>
                    <a:pt x="175920" y="105587"/>
                  </a:lnTo>
                  <a:lnTo>
                    <a:pt x="172059" y="105321"/>
                  </a:lnTo>
                  <a:lnTo>
                    <a:pt x="172059" y="107619"/>
                  </a:lnTo>
                  <a:lnTo>
                    <a:pt x="171958" y="109181"/>
                  </a:lnTo>
                  <a:lnTo>
                    <a:pt x="171869" y="109499"/>
                  </a:lnTo>
                  <a:lnTo>
                    <a:pt x="171488" y="110248"/>
                  </a:lnTo>
                  <a:lnTo>
                    <a:pt x="169545" y="110248"/>
                  </a:lnTo>
                  <a:lnTo>
                    <a:pt x="169430" y="109893"/>
                  </a:lnTo>
                  <a:lnTo>
                    <a:pt x="169354" y="109702"/>
                  </a:lnTo>
                  <a:lnTo>
                    <a:pt x="169291" y="107619"/>
                  </a:lnTo>
                  <a:lnTo>
                    <a:pt x="172059" y="107619"/>
                  </a:lnTo>
                  <a:lnTo>
                    <a:pt x="172059" y="105321"/>
                  </a:lnTo>
                  <a:lnTo>
                    <a:pt x="167944" y="105041"/>
                  </a:lnTo>
                  <a:lnTo>
                    <a:pt x="167817" y="105689"/>
                  </a:lnTo>
                  <a:lnTo>
                    <a:pt x="167716" y="106349"/>
                  </a:lnTo>
                  <a:lnTo>
                    <a:pt x="167690" y="110248"/>
                  </a:lnTo>
                  <a:lnTo>
                    <a:pt x="167843" y="110705"/>
                  </a:lnTo>
                  <a:lnTo>
                    <a:pt x="168617" y="111810"/>
                  </a:lnTo>
                  <a:lnTo>
                    <a:pt x="168846" y="112039"/>
                  </a:lnTo>
                  <a:lnTo>
                    <a:pt x="169595" y="112547"/>
                  </a:lnTo>
                  <a:lnTo>
                    <a:pt x="171526" y="112547"/>
                  </a:lnTo>
                  <a:lnTo>
                    <a:pt x="172402" y="111810"/>
                  </a:lnTo>
                  <a:lnTo>
                    <a:pt x="172834" y="110705"/>
                  </a:lnTo>
                  <a:lnTo>
                    <a:pt x="173164" y="111810"/>
                  </a:lnTo>
                  <a:lnTo>
                    <a:pt x="174180" y="112547"/>
                  </a:lnTo>
                  <a:lnTo>
                    <a:pt x="175602" y="112547"/>
                  </a:lnTo>
                  <a:lnTo>
                    <a:pt x="176377" y="112039"/>
                  </a:lnTo>
                  <a:lnTo>
                    <a:pt x="176796" y="111379"/>
                  </a:lnTo>
                  <a:lnTo>
                    <a:pt x="177266" y="110705"/>
                  </a:lnTo>
                  <a:lnTo>
                    <a:pt x="177368" y="110248"/>
                  </a:lnTo>
                  <a:lnTo>
                    <a:pt x="177495" y="107619"/>
                  </a:lnTo>
                  <a:lnTo>
                    <a:pt x="177533" y="105689"/>
                  </a:lnTo>
                  <a:close/>
                </a:path>
                <a:path w="208914" h="222250">
                  <a:moveTo>
                    <a:pt x="179692" y="194246"/>
                  </a:moveTo>
                  <a:lnTo>
                    <a:pt x="179489" y="193116"/>
                  </a:lnTo>
                  <a:lnTo>
                    <a:pt x="178689" y="192989"/>
                  </a:lnTo>
                  <a:lnTo>
                    <a:pt x="173228" y="192227"/>
                  </a:lnTo>
                  <a:lnTo>
                    <a:pt x="171894" y="192532"/>
                  </a:lnTo>
                  <a:lnTo>
                    <a:pt x="168706" y="194602"/>
                  </a:lnTo>
                  <a:lnTo>
                    <a:pt x="168910" y="195719"/>
                  </a:lnTo>
                  <a:lnTo>
                    <a:pt x="173875" y="196418"/>
                  </a:lnTo>
                  <a:lnTo>
                    <a:pt x="175183" y="196596"/>
                  </a:lnTo>
                  <a:lnTo>
                    <a:pt x="176517" y="196303"/>
                  </a:lnTo>
                  <a:lnTo>
                    <a:pt x="179692" y="194246"/>
                  </a:lnTo>
                  <a:close/>
                </a:path>
                <a:path w="208914" h="222250">
                  <a:moveTo>
                    <a:pt x="182283" y="34836"/>
                  </a:moveTo>
                  <a:lnTo>
                    <a:pt x="174752" y="33655"/>
                  </a:lnTo>
                  <a:lnTo>
                    <a:pt x="173609" y="26200"/>
                  </a:lnTo>
                  <a:lnTo>
                    <a:pt x="170167" y="32981"/>
                  </a:lnTo>
                  <a:lnTo>
                    <a:pt x="162699" y="31775"/>
                  </a:lnTo>
                  <a:lnTo>
                    <a:pt x="168109" y="37147"/>
                  </a:lnTo>
                  <a:lnTo>
                    <a:pt x="164630" y="43865"/>
                  </a:lnTo>
                  <a:lnTo>
                    <a:pt x="171424" y="40386"/>
                  </a:lnTo>
                  <a:lnTo>
                    <a:pt x="176733" y="45758"/>
                  </a:lnTo>
                  <a:lnTo>
                    <a:pt x="175526" y="38239"/>
                  </a:lnTo>
                  <a:lnTo>
                    <a:pt x="182283" y="34836"/>
                  </a:lnTo>
                  <a:close/>
                </a:path>
                <a:path w="208914" h="222250">
                  <a:moveTo>
                    <a:pt x="182295" y="173609"/>
                  </a:moveTo>
                  <a:lnTo>
                    <a:pt x="175514" y="170167"/>
                  </a:lnTo>
                  <a:lnTo>
                    <a:pt x="176720" y="162699"/>
                  </a:lnTo>
                  <a:lnTo>
                    <a:pt x="171348" y="168109"/>
                  </a:lnTo>
                  <a:lnTo>
                    <a:pt x="164617" y="164630"/>
                  </a:lnTo>
                  <a:lnTo>
                    <a:pt x="168097" y="171424"/>
                  </a:lnTo>
                  <a:lnTo>
                    <a:pt x="162737" y="176745"/>
                  </a:lnTo>
                  <a:lnTo>
                    <a:pt x="170256" y="175526"/>
                  </a:lnTo>
                  <a:lnTo>
                    <a:pt x="173659" y="182283"/>
                  </a:lnTo>
                  <a:lnTo>
                    <a:pt x="174828" y="174752"/>
                  </a:lnTo>
                  <a:lnTo>
                    <a:pt x="182295" y="173609"/>
                  </a:lnTo>
                  <a:close/>
                </a:path>
                <a:path w="208914" h="222250">
                  <a:moveTo>
                    <a:pt x="184721" y="104241"/>
                  </a:moveTo>
                  <a:lnTo>
                    <a:pt x="182930" y="95402"/>
                  </a:lnTo>
                  <a:lnTo>
                    <a:pt x="182930" y="104241"/>
                  </a:lnTo>
                  <a:lnTo>
                    <a:pt x="176733" y="134835"/>
                  </a:lnTo>
                  <a:lnTo>
                    <a:pt x="159854" y="159842"/>
                  </a:lnTo>
                  <a:lnTo>
                    <a:pt x="134848" y="176720"/>
                  </a:lnTo>
                  <a:lnTo>
                    <a:pt x="104254" y="182905"/>
                  </a:lnTo>
                  <a:lnTo>
                    <a:pt x="73660" y="176720"/>
                  </a:lnTo>
                  <a:lnTo>
                    <a:pt x="48641" y="159842"/>
                  </a:lnTo>
                  <a:lnTo>
                    <a:pt x="31762" y="134835"/>
                  </a:lnTo>
                  <a:lnTo>
                    <a:pt x="25577" y="104241"/>
                  </a:lnTo>
                  <a:lnTo>
                    <a:pt x="31762" y="73647"/>
                  </a:lnTo>
                  <a:lnTo>
                    <a:pt x="48641" y="48641"/>
                  </a:lnTo>
                  <a:lnTo>
                    <a:pt x="73660" y="31762"/>
                  </a:lnTo>
                  <a:lnTo>
                    <a:pt x="104254" y="25565"/>
                  </a:lnTo>
                  <a:lnTo>
                    <a:pt x="134848" y="31762"/>
                  </a:lnTo>
                  <a:lnTo>
                    <a:pt x="159854" y="48641"/>
                  </a:lnTo>
                  <a:lnTo>
                    <a:pt x="176733" y="73647"/>
                  </a:lnTo>
                  <a:lnTo>
                    <a:pt x="182930" y="104241"/>
                  </a:lnTo>
                  <a:lnTo>
                    <a:pt x="182930" y="95402"/>
                  </a:lnTo>
                  <a:lnTo>
                    <a:pt x="178384" y="72948"/>
                  </a:lnTo>
                  <a:lnTo>
                    <a:pt x="161124" y="47358"/>
                  </a:lnTo>
                  <a:lnTo>
                    <a:pt x="135547" y="30099"/>
                  </a:lnTo>
                  <a:lnTo>
                    <a:pt x="113157" y="25565"/>
                  </a:lnTo>
                  <a:lnTo>
                    <a:pt x="104254" y="23761"/>
                  </a:lnTo>
                  <a:lnTo>
                    <a:pt x="72961" y="30099"/>
                  </a:lnTo>
                  <a:lnTo>
                    <a:pt x="47371" y="47358"/>
                  </a:lnTo>
                  <a:lnTo>
                    <a:pt x="30111" y="72948"/>
                  </a:lnTo>
                  <a:lnTo>
                    <a:pt x="23787" y="104241"/>
                  </a:lnTo>
                  <a:lnTo>
                    <a:pt x="30111" y="135534"/>
                  </a:lnTo>
                  <a:lnTo>
                    <a:pt x="47371" y="161112"/>
                  </a:lnTo>
                  <a:lnTo>
                    <a:pt x="72961" y="178384"/>
                  </a:lnTo>
                  <a:lnTo>
                    <a:pt x="104254" y="184708"/>
                  </a:lnTo>
                  <a:lnTo>
                    <a:pt x="113157" y="182905"/>
                  </a:lnTo>
                  <a:lnTo>
                    <a:pt x="135547" y="178384"/>
                  </a:lnTo>
                  <a:lnTo>
                    <a:pt x="161124" y="161112"/>
                  </a:lnTo>
                  <a:lnTo>
                    <a:pt x="178384" y="135534"/>
                  </a:lnTo>
                  <a:lnTo>
                    <a:pt x="184721" y="104241"/>
                  </a:lnTo>
                  <a:close/>
                </a:path>
                <a:path w="208914" h="222250">
                  <a:moveTo>
                    <a:pt x="185801" y="188760"/>
                  </a:moveTo>
                  <a:lnTo>
                    <a:pt x="185508" y="187655"/>
                  </a:lnTo>
                  <a:lnTo>
                    <a:pt x="179197" y="187210"/>
                  </a:lnTo>
                  <a:lnTo>
                    <a:pt x="177888" y="187604"/>
                  </a:lnTo>
                  <a:lnTo>
                    <a:pt x="174866" y="189877"/>
                  </a:lnTo>
                  <a:lnTo>
                    <a:pt x="175158" y="190982"/>
                  </a:lnTo>
                  <a:lnTo>
                    <a:pt x="180136" y="191338"/>
                  </a:lnTo>
                  <a:lnTo>
                    <a:pt x="181457" y="191427"/>
                  </a:lnTo>
                  <a:lnTo>
                    <a:pt x="182765" y="191033"/>
                  </a:lnTo>
                  <a:lnTo>
                    <a:pt x="185801" y="188760"/>
                  </a:lnTo>
                  <a:close/>
                </a:path>
                <a:path w="208914" h="222250">
                  <a:moveTo>
                    <a:pt x="202895" y="69989"/>
                  </a:moveTo>
                  <a:lnTo>
                    <a:pt x="196392" y="66027"/>
                  </a:lnTo>
                  <a:lnTo>
                    <a:pt x="198183" y="58686"/>
                  </a:lnTo>
                  <a:lnTo>
                    <a:pt x="192405" y="63639"/>
                  </a:lnTo>
                  <a:lnTo>
                    <a:pt x="185978" y="59664"/>
                  </a:lnTo>
                  <a:lnTo>
                    <a:pt x="188912" y="66700"/>
                  </a:lnTo>
                  <a:lnTo>
                    <a:pt x="183146" y="71577"/>
                  </a:lnTo>
                  <a:lnTo>
                    <a:pt x="190728" y="70954"/>
                  </a:lnTo>
                  <a:lnTo>
                    <a:pt x="193598" y="77952"/>
                  </a:lnTo>
                  <a:lnTo>
                    <a:pt x="195364" y="70548"/>
                  </a:lnTo>
                  <a:lnTo>
                    <a:pt x="202895" y="69989"/>
                  </a:lnTo>
                  <a:close/>
                </a:path>
                <a:path w="208914" h="222250">
                  <a:moveTo>
                    <a:pt x="202907" y="138455"/>
                  </a:moveTo>
                  <a:lnTo>
                    <a:pt x="195300" y="137871"/>
                  </a:lnTo>
                  <a:lnTo>
                    <a:pt x="193573" y="130517"/>
                  </a:lnTo>
                  <a:lnTo>
                    <a:pt x="190677" y="137566"/>
                  </a:lnTo>
                  <a:lnTo>
                    <a:pt x="183146" y="136944"/>
                  </a:lnTo>
                  <a:lnTo>
                    <a:pt x="188950" y="141871"/>
                  </a:lnTo>
                  <a:lnTo>
                    <a:pt x="186029" y="148844"/>
                  </a:lnTo>
                  <a:lnTo>
                    <a:pt x="192519" y="144843"/>
                  </a:lnTo>
                  <a:lnTo>
                    <a:pt x="198234" y="149783"/>
                  </a:lnTo>
                  <a:lnTo>
                    <a:pt x="196443" y="142379"/>
                  </a:lnTo>
                  <a:lnTo>
                    <a:pt x="202907" y="138455"/>
                  </a:lnTo>
                  <a:close/>
                </a:path>
                <a:path w="208914" h="222250">
                  <a:moveTo>
                    <a:pt x="208495" y="110350"/>
                  </a:moveTo>
                  <a:lnTo>
                    <a:pt x="204012" y="104190"/>
                  </a:lnTo>
                  <a:lnTo>
                    <a:pt x="208483" y="98094"/>
                  </a:lnTo>
                  <a:lnTo>
                    <a:pt x="201244" y="100469"/>
                  </a:lnTo>
                  <a:lnTo>
                    <a:pt x="196824" y="94335"/>
                  </a:lnTo>
                  <a:lnTo>
                    <a:pt x="196850" y="101955"/>
                  </a:lnTo>
                  <a:lnTo>
                    <a:pt x="189636" y="104254"/>
                  </a:lnTo>
                  <a:lnTo>
                    <a:pt x="196900" y="106603"/>
                  </a:lnTo>
                  <a:lnTo>
                    <a:pt x="196862" y="114147"/>
                  </a:lnTo>
                  <a:lnTo>
                    <a:pt x="201320" y="107988"/>
                  </a:lnTo>
                  <a:lnTo>
                    <a:pt x="208495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33244" y="6986689"/>
              <a:ext cx="107314" cy="123825"/>
            </a:xfrm>
            <a:custGeom>
              <a:avLst/>
              <a:gdLst/>
              <a:ahLst/>
              <a:cxnLst/>
              <a:rect l="l" t="t" r="r" b="b"/>
              <a:pathLst>
                <a:path w="107314" h="123825">
                  <a:moveTo>
                    <a:pt x="47282" y="119443"/>
                  </a:moveTo>
                  <a:lnTo>
                    <a:pt x="46024" y="118173"/>
                  </a:lnTo>
                  <a:lnTo>
                    <a:pt x="44462" y="118173"/>
                  </a:lnTo>
                  <a:lnTo>
                    <a:pt x="42900" y="118173"/>
                  </a:lnTo>
                  <a:lnTo>
                    <a:pt x="41643" y="119443"/>
                  </a:lnTo>
                  <a:lnTo>
                    <a:pt x="41643" y="122555"/>
                  </a:lnTo>
                  <a:lnTo>
                    <a:pt x="42900" y="123812"/>
                  </a:lnTo>
                  <a:lnTo>
                    <a:pt x="46024" y="123812"/>
                  </a:lnTo>
                  <a:lnTo>
                    <a:pt x="47282" y="122555"/>
                  </a:lnTo>
                  <a:lnTo>
                    <a:pt x="47282" y="119443"/>
                  </a:lnTo>
                  <a:close/>
                </a:path>
                <a:path w="107314" h="123825">
                  <a:moveTo>
                    <a:pt x="47383" y="57073"/>
                  </a:moveTo>
                  <a:lnTo>
                    <a:pt x="46266" y="55295"/>
                  </a:lnTo>
                  <a:lnTo>
                    <a:pt x="44272" y="54114"/>
                  </a:lnTo>
                  <a:lnTo>
                    <a:pt x="41363" y="54114"/>
                  </a:lnTo>
                  <a:lnTo>
                    <a:pt x="35661" y="59245"/>
                  </a:lnTo>
                  <a:lnTo>
                    <a:pt x="35661" y="62357"/>
                  </a:lnTo>
                  <a:lnTo>
                    <a:pt x="36499" y="64058"/>
                  </a:lnTo>
                  <a:lnTo>
                    <a:pt x="37807" y="65227"/>
                  </a:lnTo>
                  <a:lnTo>
                    <a:pt x="38938" y="66205"/>
                  </a:lnTo>
                  <a:lnTo>
                    <a:pt x="40411" y="66814"/>
                  </a:lnTo>
                  <a:lnTo>
                    <a:pt x="42011" y="66814"/>
                  </a:lnTo>
                  <a:lnTo>
                    <a:pt x="47383" y="63855"/>
                  </a:lnTo>
                  <a:lnTo>
                    <a:pt x="46647" y="64668"/>
                  </a:lnTo>
                  <a:lnTo>
                    <a:pt x="45681" y="65239"/>
                  </a:lnTo>
                  <a:lnTo>
                    <a:pt x="44272" y="65506"/>
                  </a:lnTo>
                  <a:lnTo>
                    <a:pt x="43942" y="65544"/>
                  </a:lnTo>
                  <a:lnTo>
                    <a:pt x="41935" y="65544"/>
                  </a:lnTo>
                  <a:lnTo>
                    <a:pt x="40462" y="64744"/>
                  </a:lnTo>
                  <a:lnTo>
                    <a:pt x="38887" y="62661"/>
                  </a:lnTo>
                  <a:lnTo>
                    <a:pt x="38519" y="61607"/>
                  </a:lnTo>
                  <a:lnTo>
                    <a:pt x="38519" y="60020"/>
                  </a:lnTo>
                  <a:lnTo>
                    <a:pt x="42849" y="55384"/>
                  </a:lnTo>
                  <a:lnTo>
                    <a:pt x="45110" y="55384"/>
                  </a:lnTo>
                  <a:lnTo>
                    <a:pt x="46443" y="56045"/>
                  </a:lnTo>
                  <a:lnTo>
                    <a:pt x="47383" y="57073"/>
                  </a:lnTo>
                  <a:close/>
                </a:path>
                <a:path w="107314" h="123825">
                  <a:moveTo>
                    <a:pt x="52781" y="58610"/>
                  </a:moveTo>
                  <a:lnTo>
                    <a:pt x="50596" y="59309"/>
                  </a:lnTo>
                  <a:lnTo>
                    <a:pt x="49237" y="57454"/>
                  </a:lnTo>
                  <a:lnTo>
                    <a:pt x="49237" y="59753"/>
                  </a:lnTo>
                  <a:lnTo>
                    <a:pt x="47040" y="60464"/>
                  </a:lnTo>
                  <a:lnTo>
                    <a:pt x="49237" y="61175"/>
                  </a:lnTo>
                  <a:lnTo>
                    <a:pt x="49237" y="63487"/>
                  </a:lnTo>
                  <a:lnTo>
                    <a:pt x="50596" y="61620"/>
                  </a:lnTo>
                  <a:lnTo>
                    <a:pt x="52781" y="62331"/>
                  </a:lnTo>
                  <a:lnTo>
                    <a:pt x="51790" y="60960"/>
                  </a:lnTo>
                  <a:lnTo>
                    <a:pt x="51435" y="60464"/>
                  </a:lnTo>
                  <a:lnTo>
                    <a:pt x="52781" y="58610"/>
                  </a:lnTo>
                  <a:close/>
                </a:path>
                <a:path w="107314" h="123825">
                  <a:moveTo>
                    <a:pt x="53390" y="15341"/>
                  </a:moveTo>
                  <a:lnTo>
                    <a:pt x="53162" y="14744"/>
                  </a:lnTo>
                  <a:lnTo>
                    <a:pt x="52463" y="13195"/>
                  </a:lnTo>
                  <a:lnTo>
                    <a:pt x="52400" y="13042"/>
                  </a:lnTo>
                  <a:lnTo>
                    <a:pt x="51612" y="12255"/>
                  </a:lnTo>
                  <a:lnTo>
                    <a:pt x="51612" y="19088"/>
                  </a:lnTo>
                  <a:lnTo>
                    <a:pt x="51333" y="19088"/>
                  </a:lnTo>
                  <a:lnTo>
                    <a:pt x="50825" y="19494"/>
                  </a:lnTo>
                  <a:lnTo>
                    <a:pt x="50888" y="19088"/>
                  </a:lnTo>
                  <a:lnTo>
                    <a:pt x="51003" y="18478"/>
                  </a:lnTo>
                  <a:lnTo>
                    <a:pt x="51117" y="17830"/>
                  </a:lnTo>
                  <a:lnTo>
                    <a:pt x="51206" y="17297"/>
                  </a:lnTo>
                  <a:lnTo>
                    <a:pt x="51269" y="17005"/>
                  </a:lnTo>
                  <a:lnTo>
                    <a:pt x="51308" y="17297"/>
                  </a:lnTo>
                  <a:lnTo>
                    <a:pt x="51396" y="17830"/>
                  </a:lnTo>
                  <a:lnTo>
                    <a:pt x="51511" y="18478"/>
                  </a:lnTo>
                  <a:lnTo>
                    <a:pt x="51612" y="19088"/>
                  </a:lnTo>
                  <a:lnTo>
                    <a:pt x="51612" y="12255"/>
                  </a:lnTo>
                  <a:lnTo>
                    <a:pt x="51396" y="12039"/>
                  </a:lnTo>
                  <a:lnTo>
                    <a:pt x="50647" y="11328"/>
                  </a:lnTo>
                  <a:lnTo>
                    <a:pt x="50546" y="14744"/>
                  </a:lnTo>
                  <a:lnTo>
                    <a:pt x="50431" y="15875"/>
                  </a:lnTo>
                  <a:lnTo>
                    <a:pt x="49974" y="16294"/>
                  </a:lnTo>
                  <a:lnTo>
                    <a:pt x="49441" y="16852"/>
                  </a:lnTo>
                  <a:lnTo>
                    <a:pt x="49187" y="17005"/>
                  </a:lnTo>
                  <a:lnTo>
                    <a:pt x="49352" y="16852"/>
                  </a:lnTo>
                  <a:lnTo>
                    <a:pt x="49504" y="16294"/>
                  </a:lnTo>
                  <a:lnTo>
                    <a:pt x="49593" y="15341"/>
                  </a:lnTo>
                  <a:lnTo>
                    <a:pt x="49707" y="14249"/>
                  </a:lnTo>
                  <a:lnTo>
                    <a:pt x="49822" y="13042"/>
                  </a:lnTo>
                  <a:lnTo>
                    <a:pt x="49936" y="12039"/>
                  </a:lnTo>
                  <a:lnTo>
                    <a:pt x="49999" y="11328"/>
                  </a:lnTo>
                  <a:lnTo>
                    <a:pt x="49657" y="10401"/>
                  </a:lnTo>
                  <a:lnTo>
                    <a:pt x="49377" y="9829"/>
                  </a:lnTo>
                  <a:lnTo>
                    <a:pt x="49060" y="9448"/>
                  </a:lnTo>
                  <a:lnTo>
                    <a:pt x="47447" y="7810"/>
                  </a:lnTo>
                  <a:lnTo>
                    <a:pt x="47142" y="7454"/>
                  </a:lnTo>
                  <a:lnTo>
                    <a:pt x="45999" y="5930"/>
                  </a:lnTo>
                  <a:lnTo>
                    <a:pt x="45885" y="5689"/>
                  </a:lnTo>
                  <a:lnTo>
                    <a:pt x="45580" y="4978"/>
                  </a:lnTo>
                  <a:lnTo>
                    <a:pt x="46558" y="3987"/>
                  </a:lnTo>
                  <a:lnTo>
                    <a:pt x="45580" y="3987"/>
                  </a:lnTo>
                  <a:lnTo>
                    <a:pt x="45021" y="4648"/>
                  </a:lnTo>
                  <a:lnTo>
                    <a:pt x="44970" y="5689"/>
                  </a:lnTo>
                  <a:lnTo>
                    <a:pt x="43040" y="3505"/>
                  </a:lnTo>
                  <a:lnTo>
                    <a:pt x="42875" y="1701"/>
                  </a:lnTo>
                  <a:lnTo>
                    <a:pt x="44627" y="0"/>
                  </a:lnTo>
                  <a:lnTo>
                    <a:pt x="41529" y="736"/>
                  </a:lnTo>
                  <a:lnTo>
                    <a:pt x="40386" y="3987"/>
                  </a:lnTo>
                  <a:lnTo>
                    <a:pt x="40297" y="4267"/>
                  </a:lnTo>
                  <a:lnTo>
                    <a:pt x="43332" y="8051"/>
                  </a:lnTo>
                  <a:lnTo>
                    <a:pt x="44081" y="9055"/>
                  </a:lnTo>
                  <a:lnTo>
                    <a:pt x="44653" y="10401"/>
                  </a:lnTo>
                  <a:lnTo>
                    <a:pt x="44602" y="13042"/>
                  </a:lnTo>
                  <a:lnTo>
                    <a:pt x="44475" y="13589"/>
                  </a:lnTo>
                  <a:lnTo>
                    <a:pt x="44259" y="14249"/>
                  </a:lnTo>
                  <a:lnTo>
                    <a:pt x="44018" y="14744"/>
                  </a:lnTo>
                  <a:lnTo>
                    <a:pt x="43611" y="15341"/>
                  </a:lnTo>
                  <a:lnTo>
                    <a:pt x="43700" y="13042"/>
                  </a:lnTo>
                  <a:lnTo>
                    <a:pt x="43751" y="11328"/>
                  </a:lnTo>
                  <a:lnTo>
                    <a:pt x="43789" y="9448"/>
                  </a:lnTo>
                  <a:lnTo>
                    <a:pt x="42519" y="7810"/>
                  </a:lnTo>
                  <a:lnTo>
                    <a:pt x="41973" y="7670"/>
                  </a:lnTo>
                  <a:lnTo>
                    <a:pt x="41973" y="14249"/>
                  </a:lnTo>
                  <a:lnTo>
                    <a:pt x="40868" y="14541"/>
                  </a:lnTo>
                  <a:lnTo>
                    <a:pt x="40932" y="14249"/>
                  </a:lnTo>
                  <a:lnTo>
                    <a:pt x="41465" y="11328"/>
                  </a:lnTo>
                  <a:lnTo>
                    <a:pt x="41770" y="13042"/>
                  </a:lnTo>
                  <a:lnTo>
                    <a:pt x="41859" y="13589"/>
                  </a:lnTo>
                  <a:lnTo>
                    <a:pt x="41973" y="14249"/>
                  </a:lnTo>
                  <a:lnTo>
                    <a:pt x="41973" y="7670"/>
                  </a:lnTo>
                  <a:lnTo>
                    <a:pt x="39954" y="7099"/>
                  </a:lnTo>
                  <a:lnTo>
                    <a:pt x="40932" y="8369"/>
                  </a:lnTo>
                  <a:lnTo>
                    <a:pt x="40728" y="9055"/>
                  </a:lnTo>
                  <a:lnTo>
                    <a:pt x="40601" y="9448"/>
                  </a:lnTo>
                  <a:lnTo>
                    <a:pt x="40500" y="9829"/>
                  </a:lnTo>
                  <a:lnTo>
                    <a:pt x="40436" y="14655"/>
                  </a:lnTo>
                  <a:lnTo>
                    <a:pt x="38188" y="15252"/>
                  </a:lnTo>
                  <a:lnTo>
                    <a:pt x="38163" y="15570"/>
                  </a:lnTo>
                  <a:lnTo>
                    <a:pt x="38036" y="17005"/>
                  </a:lnTo>
                  <a:lnTo>
                    <a:pt x="37922" y="18478"/>
                  </a:lnTo>
                  <a:lnTo>
                    <a:pt x="38036" y="15709"/>
                  </a:lnTo>
                  <a:lnTo>
                    <a:pt x="38049" y="15341"/>
                  </a:lnTo>
                  <a:lnTo>
                    <a:pt x="38188" y="15341"/>
                  </a:lnTo>
                  <a:lnTo>
                    <a:pt x="38049" y="15278"/>
                  </a:lnTo>
                  <a:lnTo>
                    <a:pt x="38100" y="14249"/>
                  </a:lnTo>
                  <a:lnTo>
                    <a:pt x="38785" y="14249"/>
                  </a:lnTo>
                  <a:lnTo>
                    <a:pt x="40436" y="14655"/>
                  </a:lnTo>
                  <a:lnTo>
                    <a:pt x="40436" y="9893"/>
                  </a:lnTo>
                  <a:lnTo>
                    <a:pt x="36906" y="13042"/>
                  </a:lnTo>
                  <a:lnTo>
                    <a:pt x="35725" y="15341"/>
                  </a:lnTo>
                  <a:lnTo>
                    <a:pt x="35801" y="20269"/>
                  </a:lnTo>
                  <a:lnTo>
                    <a:pt x="36233" y="21323"/>
                  </a:lnTo>
                  <a:lnTo>
                    <a:pt x="39979" y="21323"/>
                  </a:lnTo>
                  <a:lnTo>
                    <a:pt x="40081" y="18478"/>
                  </a:lnTo>
                  <a:lnTo>
                    <a:pt x="40157" y="16852"/>
                  </a:lnTo>
                  <a:lnTo>
                    <a:pt x="43027" y="16294"/>
                  </a:lnTo>
                  <a:lnTo>
                    <a:pt x="41135" y="19088"/>
                  </a:lnTo>
                  <a:lnTo>
                    <a:pt x="40944" y="19494"/>
                  </a:lnTo>
                  <a:lnTo>
                    <a:pt x="40881" y="21323"/>
                  </a:lnTo>
                  <a:lnTo>
                    <a:pt x="43764" y="21323"/>
                  </a:lnTo>
                  <a:lnTo>
                    <a:pt x="44577" y="18478"/>
                  </a:lnTo>
                  <a:lnTo>
                    <a:pt x="48653" y="17487"/>
                  </a:lnTo>
                  <a:lnTo>
                    <a:pt x="44704" y="21323"/>
                  </a:lnTo>
                  <a:lnTo>
                    <a:pt x="48463" y="21323"/>
                  </a:lnTo>
                  <a:lnTo>
                    <a:pt x="49263" y="19989"/>
                  </a:lnTo>
                  <a:lnTo>
                    <a:pt x="49352" y="19850"/>
                  </a:lnTo>
                  <a:lnTo>
                    <a:pt x="50660" y="19494"/>
                  </a:lnTo>
                  <a:lnTo>
                    <a:pt x="50812" y="19494"/>
                  </a:lnTo>
                  <a:lnTo>
                    <a:pt x="50190" y="19989"/>
                  </a:lnTo>
                  <a:lnTo>
                    <a:pt x="49047" y="21323"/>
                  </a:lnTo>
                  <a:lnTo>
                    <a:pt x="52425" y="21323"/>
                  </a:lnTo>
                  <a:lnTo>
                    <a:pt x="52819" y="20510"/>
                  </a:lnTo>
                  <a:lnTo>
                    <a:pt x="52946" y="20269"/>
                  </a:lnTo>
                  <a:lnTo>
                    <a:pt x="53047" y="19850"/>
                  </a:lnTo>
                  <a:lnTo>
                    <a:pt x="53136" y="19494"/>
                  </a:lnTo>
                  <a:lnTo>
                    <a:pt x="53263" y="18478"/>
                  </a:lnTo>
                  <a:lnTo>
                    <a:pt x="53314" y="17005"/>
                  </a:lnTo>
                  <a:lnTo>
                    <a:pt x="53390" y="15341"/>
                  </a:lnTo>
                  <a:close/>
                </a:path>
                <a:path w="107314" h="123825">
                  <a:moveTo>
                    <a:pt x="67183" y="121412"/>
                  </a:moveTo>
                  <a:lnTo>
                    <a:pt x="64325" y="112077"/>
                  </a:lnTo>
                  <a:lnTo>
                    <a:pt x="62191" y="112725"/>
                  </a:lnTo>
                  <a:lnTo>
                    <a:pt x="65062" y="122059"/>
                  </a:lnTo>
                  <a:lnTo>
                    <a:pt x="67183" y="121412"/>
                  </a:lnTo>
                  <a:close/>
                </a:path>
                <a:path w="107314" h="123825">
                  <a:moveTo>
                    <a:pt x="77609" y="119811"/>
                  </a:moveTo>
                  <a:lnTo>
                    <a:pt x="77165" y="118872"/>
                  </a:lnTo>
                  <a:lnTo>
                    <a:pt x="76314" y="118414"/>
                  </a:lnTo>
                  <a:lnTo>
                    <a:pt x="73761" y="119595"/>
                  </a:lnTo>
                  <a:lnTo>
                    <a:pt x="73698" y="119811"/>
                  </a:lnTo>
                  <a:lnTo>
                    <a:pt x="73571" y="120319"/>
                  </a:lnTo>
                  <a:lnTo>
                    <a:pt x="73520" y="120561"/>
                  </a:lnTo>
                  <a:lnTo>
                    <a:pt x="73939" y="121513"/>
                  </a:lnTo>
                  <a:lnTo>
                    <a:pt x="74968" y="121043"/>
                  </a:lnTo>
                  <a:lnTo>
                    <a:pt x="74955" y="120319"/>
                  </a:lnTo>
                  <a:lnTo>
                    <a:pt x="76060" y="119811"/>
                  </a:lnTo>
                  <a:lnTo>
                    <a:pt x="76390" y="120040"/>
                  </a:lnTo>
                  <a:lnTo>
                    <a:pt x="76568" y="120319"/>
                  </a:lnTo>
                  <a:lnTo>
                    <a:pt x="77609" y="119811"/>
                  </a:lnTo>
                  <a:close/>
                </a:path>
                <a:path w="107314" h="123825">
                  <a:moveTo>
                    <a:pt x="78524" y="114833"/>
                  </a:moveTo>
                  <a:lnTo>
                    <a:pt x="78486" y="114668"/>
                  </a:lnTo>
                  <a:lnTo>
                    <a:pt x="76606" y="110540"/>
                  </a:lnTo>
                  <a:lnTo>
                    <a:pt x="75628" y="109575"/>
                  </a:lnTo>
                  <a:lnTo>
                    <a:pt x="73609" y="108902"/>
                  </a:lnTo>
                  <a:lnTo>
                    <a:pt x="71920" y="108902"/>
                  </a:lnTo>
                  <a:lnTo>
                    <a:pt x="69138" y="110197"/>
                  </a:lnTo>
                  <a:lnTo>
                    <a:pt x="68033" y="111086"/>
                  </a:lnTo>
                  <a:lnTo>
                    <a:pt x="67576" y="111531"/>
                  </a:lnTo>
                  <a:lnTo>
                    <a:pt x="69735" y="116192"/>
                  </a:lnTo>
                  <a:lnTo>
                    <a:pt x="73037" y="114668"/>
                  </a:lnTo>
                  <a:lnTo>
                    <a:pt x="72605" y="113741"/>
                  </a:lnTo>
                  <a:lnTo>
                    <a:pt x="72313" y="113106"/>
                  </a:lnTo>
                  <a:lnTo>
                    <a:pt x="70942" y="113741"/>
                  </a:lnTo>
                  <a:lnTo>
                    <a:pt x="70091" y="111887"/>
                  </a:lnTo>
                  <a:lnTo>
                    <a:pt x="70205" y="111721"/>
                  </a:lnTo>
                  <a:lnTo>
                    <a:pt x="70497" y="111531"/>
                  </a:lnTo>
                  <a:lnTo>
                    <a:pt x="72656" y="110540"/>
                  </a:lnTo>
                  <a:lnTo>
                    <a:pt x="74295" y="111086"/>
                  </a:lnTo>
                  <a:lnTo>
                    <a:pt x="75971" y="114668"/>
                  </a:lnTo>
                  <a:lnTo>
                    <a:pt x="76047" y="114833"/>
                  </a:lnTo>
                  <a:lnTo>
                    <a:pt x="75298" y="116192"/>
                  </a:lnTo>
                  <a:lnTo>
                    <a:pt x="75209" y="116357"/>
                  </a:lnTo>
                  <a:lnTo>
                    <a:pt x="72288" y="117716"/>
                  </a:lnTo>
                  <a:lnTo>
                    <a:pt x="71297" y="117716"/>
                  </a:lnTo>
                  <a:lnTo>
                    <a:pt x="71412" y="118414"/>
                  </a:lnTo>
                  <a:lnTo>
                    <a:pt x="71501" y="118872"/>
                  </a:lnTo>
                  <a:lnTo>
                    <a:pt x="71577" y="119341"/>
                  </a:lnTo>
                  <a:lnTo>
                    <a:pt x="71628" y="119595"/>
                  </a:lnTo>
                  <a:lnTo>
                    <a:pt x="73139" y="119341"/>
                  </a:lnTo>
                  <a:lnTo>
                    <a:pt x="77190" y="117462"/>
                  </a:lnTo>
                  <a:lnTo>
                    <a:pt x="78524" y="114833"/>
                  </a:lnTo>
                  <a:close/>
                </a:path>
                <a:path w="107314" h="123825">
                  <a:moveTo>
                    <a:pt x="79235" y="47256"/>
                  </a:moveTo>
                  <a:lnTo>
                    <a:pt x="78130" y="46240"/>
                  </a:lnTo>
                  <a:lnTo>
                    <a:pt x="78232" y="47256"/>
                  </a:lnTo>
                  <a:lnTo>
                    <a:pt x="79235" y="47256"/>
                  </a:lnTo>
                  <a:close/>
                </a:path>
                <a:path w="107314" h="123825">
                  <a:moveTo>
                    <a:pt x="84709" y="112991"/>
                  </a:moveTo>
                  <a:lnTo>
                    <a:pt x="79463" y="104762"/>
                  </a:lnTo>
                  <a:lnTo>
                    <a:pt x="77597" y="105943"/>
                  </a:lnTo>
                  <a:lnTo>
                    <a:pt x="82829" y="114185"/>
                  </a:lnTo>
                  <a:lnTo>
                    <a:pt x="84709" y="112991"/>
                  </a:lnTo>
                  <a:close/>
                </a:path>
                <a:path w="107314" h="123825">
                  <a:moveTo>
                    <a:pt x="88912" y="79463"/>
                  </a:moveTo>
                  <a:lnTo>
                    <a:pt x="88874" y="79006"/>
                  </a:lnTo>
                  <a:lnTo>
                    <a:pt x="87083" y="55003"/>
                  </a:lnTo>
                  <a:lnTo>
                    <a:pt x="85318" y="53238"/>
                  </a:lnTo>
                  <a:lnTo>
                    <a:pt x="86601" y="70485"/>
                  </a:lnTo>
                  <a:lnTo>
                    <a:pt x="86626" y="70904"/>
                  </a:lnTo>
                  <a:lnTo>
                    <a:pt x="86741" y="72364"/>
                  </a:lnTo>
                  <a:lnTo>
                    <a:pt x="86855" y="73926"/>
                  </a:lnTo>
                  <a:lnTo>
                    <a:pt x="86982" y="75552"/>
                  </a:lnTo>
                  <a:lnTo>
                    <a:pt x="87071" y="76784"/>
                  </a:lnTo>
                  <a:lnTo>
                    <a:pt x="87160" y="78092"/>
                  </a:lnTo>
                  <a:lnTo>
                    <a:pt x="85864" y="78092"/>
                  </a:lnTo>
                  <a:lnTo>
                    <a:pt x="80810" y="78536"/>
                  </a:lnTo>
                  <a:lnTo>
                    <a:pt x="77190" y="79006"/>
                  </a:lnTo>
                  <a:lnTo>
                    <a:pt x="68643" y="77787"/>
                  </a:lnTo>
                  <a:lnTo>
                    <a:pt x="68478" y="77787"/>
                  </a:lnTo>
                  <a:lnTo>
                    <a:pt x="65163" y="77139"/>
                  </a:lnTo>
                  <a:lnTo>
                    <a:pt x="53746" y="75971"/>
                  </a:lnTo>
                  <a:lnTo>
                    <a:pt x="51955" y="76784"/>
                  </a:lnTo>
                  <a:lnTo>
                    <a:pt x="52146" y="76784"/>
                  </a:lnTo>
                  <a:lnTo>
                    <a:pt x="47104" y="80416"/>
                  </a:lnTo>
                  <a:lnTo>
                    <a:pt x="47117" y="78384"/>
                  </a:lnTo>
                  <a:lnTo>
                    <a:pt x="49415" y="76784"/>
                  </a:lnTo>
                  <a:lnTo>
                    <a:pt x="52425" y="74701"/>
                  </a:lnTo>
                  <a:lnTo>
                    <a:pt x="53809" y="74485"/>
                  </a:lnTo>
                  <a:lnTo>
                    <a:pt x="55054" y="74485"/>
                  </a:lnTo>
                  <a:lnTo>
                    <a:pt x="69672" y="75971"/>
                  </a:lnTo>
                  <a:lnTo>
                    <a:pt x="68961" y="75971"/>
                  </a:lnTo>
                  <a:lnTo>
                    <a:pt x="74409" y="77482"/>
                  </a:lnTo>
                  <a:lnTo>
                    <a:pt x="82257" y="76784"/>
                  </a:lnTo>
                  <a:lnTo>
                    <a:pt x="85420" y="76784"/>
                  </a:lnTo>
                  <a:lnTo>
                    <a:pt x="85331" y="75552"/>
                  </a:lnTo>
                  <a:lnTo>
                    <a:pt x="83540" y="51473"/>
                  </a:lnTo>
                  <a:lnTo>
                    <a:pt x="81788" y="49733"/>
                  </a:lnTo>
                  <a:lnTo>
                    <a:pt x="83324" y="70485"/>
                  </a:lnTo>
                  <a:lnTo>
                    <a:pt x="83362" y="70904"/>
                  </a:lnTo>
                  <a:lnTo>
                    <a:pt x="83464" y="72364"/>
                  </a:lnTo>
                  <a:lnTo>
                    <a:pt x="83553" y="73431"/>
                  </a:lnTo>
                  <a:lnTo>
                    <a:pt x="83667" y="75018"/>
                  </a:lnTo>
                  <a:lnTo>
                    <a:pt x="77787" y="75552"/>
                  </a:lnTo>
                  <a:lnTo>
                    <a:pt x="75996" y="75552"/>
                  </a:lnTo>
                  <a:lnTo>
                    <a:pt x="68427" y="74485"/>
                  </a:lnTo>
                  <a:lnTo>
                    <a:pt x="65532" y="73926"/>
                  </a:lnTo>
                  <a:lnTo>
                    <a:pt x="55880" y="72923"/>
                  </a:lnTo>
                  <a:lnTo>
                    <a:pt x="53098" y="72923"/>
                  </a:lnTo>
                  <a:lnTo>
                    <a:pt x="53390" y="72631"/>
                  </a:lnTo>
                  <a:lnTo>
                    <a:pt x="54825" y="71196"/>
                  </a:lnTo>
                  <a:lnTo>
                    <a:pt x="66205" y="72364"/>
                  </a:lnTo>
                  <a:lnTo>
                    <a:pt x="65976" y="72364"/>
                  </a:lnTo>
                  <a:lnTo>
                    <a:pt x="69138" y="72923"/>
                  </a:lnTo>
                  <a:lnTo>
                    <a:pt x="76073" y="73926"/>
                  </a:lnTo>
                  <a:lnTo>
                    <a:pt x="77711" y="73926"/>
                  </a:lnTo>
                  <a:lnTo>
                    <a:pt x="83375" y="73431"/>
                  </a:lnTo>
                  <a:lnTo>
                    <a:pt x="81915" y="73431"/>
                  </a:lnTo>
                  <a:lnTo>
                    <a:pt x="80010" y="47967"/>
                  </a:lnTo>
                  <a:lnTo>
                    <a:pt x="79375" y="47383"/>
                  </a:lnTo>
                  <a:lnTo>
                    <a:pt x="78244" y="47383"/>
                  </a:lnTo>
                  <a:lnTo>
                    <a:pt x="79933" y="70485"/>
                  </a:lnTo>
                  <a:lnTo>
                    <a:pt x="79959" y="70904"/>
                  </a:lnTo>
                  <a:lnTo>
                    <a:pt x="80073" y="72364"/>
                  </a:lnTo>
                  <a:lnTo>
                    <a:pt x="77431" y="72364"/>
                  </a:lnTo>
                  <a:lnTo>
                    <a:pt x="67538" y="70904"/>
                  </a:lnTo>
                  <a:lnTo>
                    <a:pt x="65252" y="70485"/>
                  </a:lnTo>
                  <a:lnTo>
                    <a:pt x="55537" y="70485"/>
                  </a:lnTo>
                  <a:lnTo>
                    <a:pt x="58153" y="67868"/>
                  </a:lnTo>
                  <a:lnTo>
                    <a:pt x="58153" y="52412"/>
                  </a:lnTo>
                  <a:lnTo>
                    <a:pt x="56667" y="50927"/>
                  </a:lnTo>
                  <a:lnTo>
                    <a:pt x="56667" y="53238"/>
                  </a:lnTo>
                  <a:lnTo>
                    <a:pt x="56667" y="67043"/>
                  </a:lnTo>
                  <a:lnTo>
                    <a:pt x="53213" y="70485"/>
                  </a:lnTo>
                  <a:lnTo>
                    <a:pt x="52374" y="71120"/>
                  </a:lnTo>
                  <a:lnTo>
                    <a:pt x="52578" y="71120"/>
                  </a:lnTo>
                  <a:lnTo>
                    <a:pt x="51066" y="72631"/>
                  </a:lnTo>
                  <a:lnTo>
                    <a:pt x="50533" y="72631"/>
                  </a:lnTo>
                  <a:lnTo>
                    <a:pt x="50533" y="74129"/>
                  </a:lnTo>
                  <a:lnTo>
                    <a:pt x="47142" y="76403"/>
                  </a:lnTo>
                  <a:lnTo>
                    <a:pt x="47155" y="74485"/>
                  </a:lnTo>
                  <a:lnTo>
                    <a:pt x="47688" y="74129"/>
                  </a:lnTo>
                  <a:lnTo>
                    <a:pt x="50533" y="74129"/>
                  </a:lnTo>
                  <a:lnTo>
                    <a:pt x="50533" y="72631"/>
                  </a:lnTo>
                  <a:lnTo>
                    <a:pt x="50215" y="72631"/>
                  </a:lnTo>
                  <a:lnTo>
                    <a:pt x="50812" y="72364"/>
                  </a:lnTo>
                  <a:lnTo>
                    <a:pt x="52006" y="71437"/>
                  </a:lnTo>
                  <a:lnTo>
                    <a:pt x="50038" y="72631"/>
                  </a:lnTo>
                  <a:lnTo>
                    <a:pt x="45643" y="72631"/>
                  </a:lnTo>
                  <a:lnTo>
                    <a:pt x="45643" y="74129"/>
                  </a:lnTo>
                  <a:lnTo>
                    <a:pt x="45618" y="89319"/>
                  </a:lnTo>
                  <a:lnTo>
                    <a:pt x="45148" y="89789"/>
                  </a:lnTo>
                  <a:lnTo>
                    <a:pt x="43980" y="89789"/>
                  </a:lnTo>
                  <a:lnTo>
                    <a:pt x="43497" y="89319"/>
                  </a:lnTo>
                  <a:lnTo>
                    <a:pt x="43472" y="80733"/>
                  </a:lnTo>
                  <a:lnTo>
                    <a:pt x="43459" y="76784"/>
                  </a:lnTo>
                  <a:lnTo>
                    <a:pt x="43459" y="74129"/>
                  </a:lnTo>
                  <a:lnTo>
                    <a:pt x="45643" y="74129"/>
                  </a:lnTo>
                  <a:lnTo>
                    <a:pt x="45643" y="72631"/>
                  </a:lnTo>
                  <a:lnTo>
                    <a:pt x="42164" y="72631"/>
                  </a:lnTo>
                  <a:lnTo>
                    <a:pt x="42164" y="75018"/>
                  </a:lnTo>
                  <a:lnTo>
                    <a:pt x="42011" y="75018"/>
                  </a:lnTo>
                  <a:lnTo>
                    <a:pt x="42024" y="76784"/>
                  </a:lnTo>
                  <a:lnTo>
                    <a:pt x="38608" y="74485"/>
                  </a:lnTo>
                  <a:lnTo>
                    <a:pt x="38074" y="74129"/>
                  </a:lnTo>
                  <a:lnTo>
                    <a:pt x="40779" y="74129"/>
                  </a:lnTo>
                  <a:lnTo>
                    <a:pt x="42164" y="75018"/>
                  </a:lnTo>
                  <a:lnTo>
                    <a:pt x="42164" y="72631"/>
                  </a:lnTo>
                  <a:lnTo>
                    <a:pt x="38455" y="72631"/>
                  </a:lnTo>
                  <a:lnTo>
                    <a:pt x="36614" y="71437"/>
                  </a:lnTo>
                  <a:lnTo>
                    <a:pt x="36309" y="71437"/>
                  </a:lnTo>
                  <a:lnTo>
                    <a:pt x="37350" y="72364"/>
                  </a:lnTo>
                  <a:lnTo>
                    <a:pt x="37947" y="72631"/>
                  </a:lnTo>
                  <a:lnTo>
                    <a:pt x="37274" y="72631"/>
                  </a:lnTo>
                  <a:lnTo>
                    <a:pt x="36068" y="71437"/>
                  </a:lnTo>
                  <a:lnTo>
                    <a:pt x="36309" y="71437"/>
                  </a:lnTo>
                  <a:lnTo>
                    <a:pt x="35941" y="71120"/>
                  </a:lnTo>
                  <a:lnTo>
                    <a:pt x="35229" y="70485"/>
                  </a:lnTo>
                  <a:lnTo>
                    <a:pt x="33553" y="68922"/>
                  </a:lnTo>
                  <a:lnTo>
                    <a:pt x="33553" y="71247"/>
                  </a:lnTo>
                  <a:lnTo>
                    <a:pt x="33388" y="71259"/>
                  </a:lnTo>
                  <a:lnTo>
                    <a:pt x="30873" y="71120"/>
                  </a:lnTo>
                  <a:lnTo>
                    <a:pt x="33426" y="71120"/>
                  </a:lnTo>
                  <a:lnTo>
                    <a:pt x="33553" y="71247"/>
                  </a:lnTo>
                  <a:lnTo>
                    <a:pt x="33553" y="68922"/>
                  </a:lnTo>
                  <a:lnTo>
                    <a:pt x="31673" y="67043"/>
                  </a:lnTo>
                  <a:lnTo>
                    <a:pt x="31673" y="53238"/>
                  </a:lnTo>
                  <a:lnTo>
                    <a:pt x="37274" y="47650"/>
                  </a:lnTo>
                  <a:lnTo>
                    <a:pt x="51066" y="47650"/>
                  </a:lnTo>
                  <a:lnTo>
                    <a:pt x="56667" y="53238"/>
                  </a:lnTo>
                  <a:lnTo>
                    <a:pt x="56667" y="50927"/>
                  </a:lnTo>
                  <a:lnTo>
                    <a:pt x="53390" y="47650"/>
                  </a:lnTo>
                  <a:lnTo>
                    <a:pt x="53124" y="47383"/>
                  </a:lnTo>
                  <a:lnTo>
                    <a:pt x="78244" y="47383"/>
                  </a:lnTo>
                  <a:lnTo>
                    <a:pt x="78232" y="47256"/>
                  </a:lnTo>
                  <a:lnTo>
                    <a:pt x="52997" y="47256"/>
                  </a:lnTo>
                  <a:lnTo>
                    <a:pt x="51904" y="46151"/>
                  </a:lnTo>
                  <a:lnTo>
                    <a:pt x="51498" y="46151"/>
                  </a:lnTo>
                  <a:lnTo>
                    <a:pt x="52806" y="45504"/>
                  </a:lnTo>
                  <a:lnTo>
                    <a:pt x="52666" y="45504"/>
                  </a:lnTo>
                  <a:lnTo>
                    <a:pt x="55930" y="44919"/>
                  </a:lnTo>
                  <a:lnTo>
                    <a:pt x="58496" y="44919"/>
                  </a:lnTo>
                  <a:lnTo>
                    <a:pt x="65049" y="45504"/>
                  </a:lnTo>
                  <a:lnTo>
                    <a:pt x="70027" y="45504"/>
                  </a:lnTo>
                  <a:lnTo>
                    <a:pt x="76149" y="46240"/>
                  </a:lnTo>
                  <a:lnTo>
                    <a:pt x="77533" y="46240"/>
                  </a:lnTo>
                  <a:lnTo>
                    <a:pt x="69380" y="44919"/>
                  </a:lnTo>
                  <a:lnTo>
                    <a:pt x="61518" y="43992"/>
                  </a:lnTo>
                  <a:lnTo>
                    <a:pt x="53695" y="43992"/>
                  </a:lnTo>
                  <a:lnTo>
                    <a:pt x="50825" y="44462"/>
                  </a:lnTo>
                  <a:lnTo>
                    <a:pt x="48488" y="45504"/>
                  </a:lnTo>
                  <a:lnTo>
                    <a:pt x="47688" y="45504"/>
                  </a:lnTo>
                  <a:lnTo>
                    <a:pt x="47790" y="40614"/>
                  </a:lnTo>
                  <a:lnTo>
                    <a:pt x="48475" y="40208"/>
                  </a:lnTo>
                  <a:lnTo>
                    <a:pt x="48590" y="39776"/>
                  </a:lnTo>
                  <a:lnTo>
                    <a:pt x="48272" y="39776"/>
                  </a:lnTo>
                  <a:lnTo>
                    <a:pt x="46812" y="39738"/>
                  </a:lnTo>
                  <a:lnTo>
                    <a:pt x="47383" y="39446"/>
                  </a:lnTo>
                  <a:lnTo>
                    <a:pt x="48717" y="39446"/>
                  </a:lnTo>
                  <a:lnTo>
                    <a:pt x="48793" y="39230"/>
                  </a:lnTo>
                  <a:lnTo>
                    <a:pt x="49072" y="38874"/>
                  </a:lnTo>
                  <a:lnTo>
                    <a:pt x="49618" y="38874"/>
                  </a:lnTo>
                  <a:lnTo>
                    <a:pt x="49618" y="38366"/>
                  </a:lnTo>
                  <a:lnTo>
                    <a:pt x="49276" y="38366"/>
                  </a:lnTo>
                  <a:lnTo>
                    <a:pt x="53086" y="36957"/>
                  </a:lnTo>
                  <a:lnTo>
                    <a:pt x="53238" y="36957"/>
                  </a:lnTo>
                  <a:lnTo>
                    <a:pt x="55638" y="34404"/>
                  </a:lnTo>
                  <a:lnTo>
                    <a:pt x="56476" y="31343"/>
                  </a:lnTo>
                  <a:lnTo>
                    <a:pt x="56591" y="30937"/>
                  </a:lnTo>
                  <a:lnTo>
                    <a:pt x="56819" y="29781"/>
                  </a:lnTo>
                  <a:lnTo>
                    <a:pt x="56921" y="29298"/>
                  </a:lnTo>
                  <a:lnTo>
                    <a:pt x="56984" y="28968"/>
                  </a:lnTo>
                  <a:lnTo>
                    <a:pt x="57048" y="28257"/>
                  </a:lnTo>
                  <a:lnTo>
                    <a:pt x="57124" y="27178"/>
                  </a:lnTo>
                  <a:lnTo>
                    <a:pt x="56070" y="26111"/>
                  </a:lnTo>
                  <a:lnTo>
                    <a:pt x="55397" y="25425"/>
                  </a:lnTo>
                  <a:lnTo>
                    <a:pt x="55397" y="24371"/>
                  </a:lnTo>
                  <a:lnTo>
                    <a:pt x="55397" y="22529"/>
                  </a:lnTo>
                  <a:lnTo>
                    <a:pt x="55245" y="22529"/>
                  </a:lnTo>
                  <a:lnTo>
                    <a:pt x="55245" y="28257"/>
                  </a:lnTo>
                  <a:lnTo>
                    <a:pt x="55156" y="29298"/>
                  </a:lnTo>
                  <a:lnTo>
                    <a:pt x="47840" y="36957"/>
                  </a:lnTo>
                  <a:lnTo>
                    <a:pt x="41249" y="36957"/>
                  </a:lnTo>
                  <a:lnTo>
                    <a:pt x="38569" y="36131"/>
                  </a:lnTo>
                  <a:lnTo>
                    <a:pt x="38404" y="36131"/>
                  </a:lnTo>
                  <a:lnTo>
                    <a:pt x="33820" y="28257"/>
                  </a:lnTo>
                  <a:lnTo>
                    <a:pt x="55245" y="28257"/>
                  </a:lnTo>
                  <a:lnTo>
                    <a:pt x="55245" y="22529"/>
                  </a:lnTo>
                  <a:lnTo>
                    <a:pt x="53505" y="22529"/>
                  </a:lnTo>
                  <a:lnTo>
                    <a:pt x="53505" y="24371"/>
                  </a:lnTo>
                  <a:lnTo>
                    <a:pt x="53505" y="26111"/>
                  </a:lnTo>
                  <a:lnTo>
                    <a:pt x="35572" y="26111"/>
                  </a:lnTo>
                  <a:lnTo>
                    <a:pt x="35572" y="24371"/>
                  </a:lnTo>
                  <a:lnTo>
                    <a:pt x="53505" y="24371"/>
                  </a:lnTo>
                  <a:lnTo>
                    <a:pt x="53505" y="22529"/>
                  </a:lnTo>
                  <a:lnTo>
                    <a:pt x="33693" y="22529"/>
                  </a:lnTo>
                  <a:lnTo>
                    <a:pt x="33693" y="25425"/>
                  </a:lnTo>
                  <a:lnTo>
                    <a:pt x="31965" y="27178"/>
                  </a:lnTo>
                  <a:lnTo>
                    <a:pt x="39827" y="38366"/>
                  </a:lnTo>
                  <a:lnTo>
                    <a:pt x="39471" y="38366"/>
                  </a:lnTo>
                  <a:lnTo>
                    <a:pt x="39471" y="38874"/>
                  </a:lnTo>
                  <a:lnTo>
                    <a:pt x="40081" y="38874"/>
                  </a:lnTo>
                  <a:lnTo>
                    <a:pt x="40335" y="39230"/>
                  </a:lnTo>
                  <a:lnTo>
                    <a:pt x="40373" y="39446"/>
                  </a:lnTo>
                  <a:lnTo>
                    <a:pt x="41846" y="39446"/>
                  </a:lnTo>
                  <a:lnTo>
                    <a:pt x="41783" y="39230"/>
                  </a:lnTo>
                  <a:lnTo>
                    <a:pt x="41694" y="38874"/>
                  </a:lnTo>
                  <a:lnTo>
                    <a:pt x="41529" y="38620"/>
                  </a:lnTo>
                  <a:lnTo>
                    <a:pt x="41249" y="38366"/>
                  </a:lnTo>
                  <a:lnTo>
                    <a:pt x="47752" y="38366"/>
                  </a:lnTo>
                  <a:lnTo>
                    <a:pt x="47548" y="38620"/>
                  </a:lnTo>
                  <a:lnTo>
                    <a:pt x="47396" y="38874"/>
                  </a:lnTo>
                  <a:lnTo>
                    <a:pt x="47294" y="39446"/>
                  </a:lnTo>
                  <a:lnTo>
                    <a:pt x="45427" y="39446"/>
                  </a:lnTo>
                  <a:lnTo>
                    <a:pt x="45427" y="46151"/>
                  </a:lnTo>
                  <a:lnTo>
                    <a:pt x="43624" y="46151"/>
                  </a:lnTo>
                  <a:lnTo>
                    <a:pt x="43688" y="40614"/>
                  </a:lnTo>
                  <a:lnTo>
                    <a:pt x="45389" y="40614"/>
                  </a:lnTo>
                  <a:lnTo>
                    <a:pt x="45427" y="46151"/>
                  </a:lnTo>
                  <a:lnTo>
                    <a:pt x="45427" y="39446"/>
                  </a:lnTo>
                  <a:lnTo>
                    <a:pt x="41846" y="39446"/>
                  </a:lnTo>
                  <a:lnTo>
                    <a:pt x="42011" y="39611"/>
                  </a:lnTo>
                  <a:lnTo>
                    <a:pt x="40398" y="39573"/>
                  </a:lnTo>
                  <a:lnTo>
                    <a:pt x="40449" y="39776"/>
                  </a:lnTo>
                  <a:lnTo>
                    <a:pt x="40652" y="40208"/>
                  </a:lnTo>
                  <a:lnTo>
                    <a:pt x="41097" y="40614"/>
                  </a:lnTo>
                  <a:lnTo>
                    <a:pt x="41300" y="40614"/>
                  </a:lnTo>
                  <a:lnTo>
                    <a:pt x="41363" y="41859"/>
                  </a:lnTo>
                  <a:lnTo>
                    <a:pt x="41452" y="45974"/>
                  </a:lnTo>
                  <a:lnTo>
                    <a:pt x="38188" y="44462"/>
                  </a:lnTo>
                  <a:lnTo>
                    <a:pt x="37312" y="44323"/>
                  </a:lnTo>
                  <a:lnTo>
                    <a:pt x="37312" y="46151"/>
                  </a:lnTo>
                  <a:lnTo>
                    <a:pt x="36436" y="46151"/>
                  </a:lnTo>
                  <a:lnTo>
                    <a:pt x="35242" y="47345"/>
                  </a:lnTo>
                  <a:lnTo>
                    <a:pt x="30187" y="52412"/>
                  </a:lnTo>
                  <a:lnTo>
                    <a:pt x="30187" y="67868"/>
                  </a:lnTo>
                  <a:lnTo>
                    <a:pt x="32791" y="70485"/>
                  </a:lnTo>
                  <a:lnTo>
                    <a:pt x="23647" y="70485"/>
                  </a:lnTo>
                  <a:lnTo>
                    <a:pt x="21374" y="70904"/>
                  </a:lnTo>
                  <a:lnTo>
                    <a:pt x="11455" y="72364"/>
                  </a:lnTo>
                  <a:lnTo>
                    <a:pt x="8826" y="72364"/>
                  </a:lnTo>
                  <a:lnTo>
                    <a:pt x="10655" y="47967"/>
                  </a:lnTo>
                  <a:lnTo>
                    <a:pt x="10706" y="47383"/>
                  </a:lnTo>
                  <a:lnTo>
                    <a:pt x="35204" y="47383"/>
                  </a:lnTo>
                  <a:lnTo>
                    <a:pt x="10706" y="47256"/>
                  </a:lnTo>
                  <a:lnTo>
                    <a:pt x="10756" y="46240"/>
                  </a:lnTo>
                  <a:lnTo>
                    <a:pt x="12039" y="46240"/>
                  </a:lnTo>
                  <a:lnTo>
                    <a:pt x="18300" y="45504"/>
                  </a:lnTo>
                  <a:lnTo>
                    <a:pt x="23850" y="45504"/>
                  </a:lnTo>
                  <a:lnTo>
                    <a:pt x="30454" y="44919"/>
                  </a:lnTo>
                  <a:lnTo>
                    <a:pt x="32816" y="44919"/>
                  </a:lnTo>
                  <a:lnTo>
                    <a:pt x="36156" y="45504"/>
                  </a:lnTo>
                  <a:lnTo>
                    <a:pt x="35966" y="45504"/>
                  </a:lnTo>
                  <a:lnTo>
                    <a:pt x="37312" y="46151"/>
                  </a:lnTo>
                  <a:lnTo>
                    <a:pt x="37312" y="44323"/>
                  </a:lnTo>
                  <a:lnTo>
                    <a:pt x="35267" y="43992"/>
                  </a:lnTo>
                  <a:lnTo>
                    <a:pt x="27393" y="43992"/>
                  </a:lnTo>
                  <a:lnTo>
                    <a:pt x="18923" y="44919"/>
                  </a:lnTo>
                  <a:lnTo>
                    <a:pt x="19151" y="44919"/>
                  </a:lnTo>
                  <a:lnTo>
                    <a:pt x="15544" y="45504"/>
                  </a:lnTo>
                  <a:lnTo>
                    <a:pt x="15925" y="45504"/>
                  </a:lnTo>
                  <a:lnTo>
                    <a:pt x="10502" y="46240"/>
                  </a:lnTo>
                  <a:lnTo>
                    <a:pt x="10629" y="46240"/>
                  </a:lnTo>
                  <a:lnTo>
                    <a:pt x="8902" y="47967"/>
                  </a:lnTo>
                  <a:lnTo>
                    <a:pt x="7213" y="70485"/>
                  </a:lnTo>
                  <a:lnTo>
                    <a:pt x="7175" y="70904"/>
                  </a:lnTo>
                  <a:lnTo>
                    <a:pt x="7073" y="72364"/>
                  </a:lnTo>
                  <a:lnTo>
                    <a:pt x="6997" y="73431"/>
                  </a:lnTo>
                  <a:lnTo>
                    <a:pt x="5524" y="73431"/>
                  </a:lnTo>
                  <a:lnTo>
                    <a:pt x="11201" y="73926"/>
                  </a:lnTo>
                  <a:lnTo>
                    <a:pt x="12827" y="73926"/>
                  </a:lnTo>
                  <a:lnTo>
                    <a:pt x="19761" y="72923"/>
                  </a:lnTo>
                  <a:lnTo>
                    <a:pt x="22910" y="72364"/>
                  </a:lnTo>
                  <a:lnTo>
                    <a:pt x="22694" y="72364"/>
                  </a:lnTo>
                  <a:lnTo>
                    <a:pt x="31673" y="71437"/>
                  </a:lnTo>
                  <a:lnTo>
                    <a:pt x="33743" y="71437"/>
                  </a:lnTo>
                  <a:lnTo>
                    <a:pt x="35267" y="72974"/>
                  </a:lnTo>
                  <a:lnTo>
                    <a:pt x="34899" y="72923"/>
                  </a:lnTo>
                  <a:lnTo>
                    <a:pt x="33070" y="72923"/>
                  </a:lnTo>
                  <a:lnTo>
                    <a:pt x="23380" y="73926"/>
                  </a:lnTo>
                  <a:lnTo>
                    <a:pt x="20472" y="74485"/>
                  </a:lnTo>
                  <a:lnTo>
                    <a:pt x="12915" y="75552"/>
                  </a:lnTo>
                  <a:lnTo>
                    <a:pt x="11112" y="75552"/>
                  </a:lnTo>
                  <a:lnTo>
                    <a:pt x="5232" y="75018"/>
                  </a:lnTo>
                  <a:lnTo>
                    <a:pt x="7124" y="49733"/>
                  </a:lnTo>
                  <a:lnTo>
                    <a:pt x="5372" y="51473"/>
                  </a:lnTo>
                  <a:lnTo>
                    <a:pt x="3937" y="70485"/>
                  </a:lnTo>
                  <a:lnTo>
                    <a:pt x="3911" y="70904"/>
                  </a:lnTo>
                  <a:lnTo>
                    <a:pt x="3797" y="72364"/>
                  </a:lnTo>
                  <a:lnTo>
                    <a:pt x="3683" y="73926"/>
                  </a:lnTo>
                  <a:lnTo>
                    <a:pt x="3556" y="75552"/>
                  </a:lnTo>
                  <a:lnTo>
                    <a:pt x="3467" y="76784"/>
                  </a:lnTo>
                  <a:lnTo>
                    <a:pt x="6642" y="76784"/>
                  </a:lnTo>
                  <a:lnTo>
                    <a:pt x="14503" y="77482"/>
                  </a:lnTo>
                  <a:lnTo>
                    <a:pt x="19939" y="75971"/>
                  </a:lnTo>
                  <a:lnTo>
                    <a:pt x="19240" y="75971"/>
                  </a:lnTo>
                  <a:lnTo>
                    <a:pt x="23342" y="75552"/>
                  </a:lnTo>
                  <a:lnTo>
                    <a:pt x="33769" y="74485"/>
                  </a:lnTo>
                  <a:lnTo>
                    <a:pt x="34963" y="74485"/>
                  </a:lnTo>
                  <a:lnTo>
                    <a:pt x="36855" y="75018"/>
                  </a:lnTo>
                  <a:lnTo>
                    <a:pt x="36715" y="75018"/>
                  </a:lnTo>
                  <a:lnTo>
                    <a:pt x="42049" y="78765"/>
                  </a:lnTo>
                  <a:lnTo>
                    <a:pt x="42062" y="80733"/>
                  </a:lnTo>
                  <a:lnTo>
                    <a:pt x="36626" y="76784"/>
                  </a:lnTo>
                  <a:lnTo>
                    <a:pt x="35306" y="75971"/>
                  </a:lnTo>
                  <a:lnTo>
                    <a:pt x="35166" y="75971"/>
                  </a:lnTo>
                  <a:lnTo>
                    <a:pt x="23749" y="77139"/>
                  </a:lnTo>
                  <a:lnTo>
                    <a:pt x="20434" y="77787"/>
                  </a:lnTo>
                  <a:lnTo>
                    <a:pt x="20243" y="77787"/>
                  </a:lnTo>
                  <a:lnTo>
                    <a:pt x="11709" y="79006"/>
                  </a:lnTo>
                  <a:lnTo>
                    <a:pt x="8089" y="78536"/>
                  </a:lnTo>
                  <a:lnTo>
                    <a:pt x="3048" y="78092"/>
                  </a:lnTo>
                  <a:lnTo>
                    <a:pt x="1739" y="78092"/>
                  </a:lnTo>
                  <a:lnTo>
                    <a:pt x="3581" y="53238"/>
                  </a:lnTo>
                  <a:lnTo>
                    <a:pt x="1828" y="55003"/>
                  </a:lnTo>
                  <a:lnTo>
                    <a:pt x="673" y="70485"/>
                  </a:lnTo>
                  <a:lnTo>
                    <a:pt x="635" y="70904"/>
                  </a:lnTo>
                  <a:lnTo>
                    <a:pt x="533" y="72364"/>
                  </a:lnTo>
                  <a:lnTo>
                    <a:pt x="406" y="73926"/>
                  </a:lnTo>
                  <a:lnTo>
                    <a:pt x="292" y="75552"/>
                  </a:lnTo>
                  <a:lnTo>
                    <a:pt x="203" y="76784"/>
                  </a:lnTo>
                  <a:lnTo>
                    <a:pt x="127" y="77787"/>
                  </a:lnTo>
                  <a:lnTo>
                    <a:pt x="0" y="79463"/>
                  </a:lnTo>
                  <a:lnTo>
                    <a:pt x="7162" y="80086"/>
                  </a:lnTo>
                  <a:lnTo>
                    <a:pt x="11226" y="80721"/>
                  </a:lnTo>
                  <a:lnTo>
                    <a:pt x="21107" y="79311"/>
                  </a:lnTo>
                  <a:lnTo>
                    <a:pt x="22606" y="79006"/>
                  </a:lnTo>
                  <a:lnTo>
                    <a:pt x="23799" y="78765"/>
                  </a:lnTo>
                  <a:lnTo>
                    <a:pt x="33350" y="77787"/>
                  </a:lnTo>
                  <a:lnTo>
                    <a:pt x="35483" y="78092"/>
                  </a:lnTo>
                  <a:lnTo>
                    <a:pt x="39649" y="81102"/>
                  </a:lnTo>
                  <a:lnTo>
                    <a:pt x="42075" y="82791"/>
                  </a:lnTo>
                  <a:lnTo>
                    <a:pt x="42087" y="90271"/>
                  </a:lnTo>
                  <a:lnTo>
                    <a:pt x="43205" y="91389"/>
                  </a:lnTo>
                  <a:lnTo>
                    <a:pt x="45961" y="91389"/>
                  </a:lnTo>
                  <a:lnTo>
                    <a:pt x="47078" y="90271"/>
                  </a:lnTo>
                  <a:lnTo>
                    <a:pt x="47078" y="89789"/>
                  </a:lnTo>
                  <a:lnTo>
                    <a:pt x="47091" y="82524"/>
                  </a:lnTo>
                  <a:lnTo>
                    <a:pt x="49250" y="81102"/>
                  </a:lnTo>
                  <a:lnTo>
                    <a:pt x="50203" y="80416"/>
                  </a:lnTo>
                  <a:lnTo>
                    <a:pt x="53428" y="78092"/>
                  </a:lnTo>
                  <a:lnTo>
                    <a:pt x="55562" y="77787"/>
                  </a:lnTo>
                  <a:lnTo>
                    <a:pt x="65100" y="78765"/>
                  </a:lnTo>
                  <a:lnTo>
                    <a:pt x="67792" y="79311"/>
                  </a:lnTo>
                  <a:lnTo>
                    <a:pt x="77660" y="80721"/>
                  </a:lnTo>
                  <a:lnTo>
                    <a:pt x="81737" y="80086"/>
                  </a:lnTo>
                  <a:lnTo>
                    <a:pt x="88912" y="79463"/>
                  </a:lnTo>
                  <a:close/>
                </a:path>
                <a:path w="107314" h="123825">
                  <a:moveTo>
                    <a:pt x="92532" y="107111"/>
                  </a:moveTo>
                  <a:lnTo>
                    <a:pt x="86423" y="99491"/>
                  </a:lnTo>
                  <a:lnTo>
                    <a:pt x="81661" y="103301"/>
                  </a:lnTo>
                  <a:lnTo>
                    <a:pt x="82829" y="104762"/>
                  </a:lnTo>
                  <a:lnTo>
                    <a:pt x="85864" y="102336"/>
                  </a:lnTo>
                  <a:lnTo>
                    <a:pt x="90805" y="108508"/>
                  </a:lnTo>
                  <a:lnTo>
                    <a:pt x="92532" y="107111"/>
                  </a:lnTo>
                  <a:close/>
                </a:path>
                <a:path w="107314" h="123825">
                  <a:moveTo>
                    <a:pt x="101549" y="97891"/>
                  </a:moveTo>
                  <a:lnTo>
                    <a:pt x="94310" y="91338"/>
                  </a:lnTo>
                  <a:lnTo>
                    <a:pt x="92951" y="92837"/>
                  </a:lnTo>
                  <a:lnTo>
                    <a:pt x="95123" y="94818"/>
                  </a:lnTo>
                  <a:lnTo>
                    <a:pt x="97345" y="96786"/>
                  </a:lnTo>
                  <a:lnTo>
                    <a:pt x="98348" y="97612"/>
                  </a:lnTo>
                  <a:lnTo>
                    <a:pt x="97155" y="97243"/>
                  </a:lnTo>
                  <a:lnTo>
                    <a:pt x="95796" y="96862"/>
                  </a:lnTo>
                  <a:lnTo>
                    <a:pt x="90424" y="95605"/>
                  </a:lnTo>
                  <a:lnTo>
                    <a:pt x="88887" y="97332"/>
                  </a:lnTo>
                  <a:lnTo>
                    <a:pt x="96113" y="103898"/>
                  </a:lnTo>
                  <a:lnTo>
                    <a:pt x="97485" y="102374"/>
                  </a:lnTo>
                  <a:lnTo>
                    <a:pt x="94272" y="99491"/>
                  </a:lnTo>
                  <a:lnTo>
                    <a:pt x="93268" y="98628"/>
                  </a:lnTo>
                  <a:lnTo>
                    <a:pt x="92227" y="97878"/>
                  </a:lnTo>
                  <a:lnTo>
                    <a:pt x="93357" y="98259"/>
                  </a:lnTo>
                  <a:lnTo>
                    <a:pt x="94653" y="98653"/>
                  </a:lnTo>
                  <a:lnTo>
                    <a:pt x="99809" y="99809"/>
                  </a:lnTo>
                  <a:lnTo>
                    <a:pt x="101549" y="97891"/>
                  </a:lnTo>
                  <a:close/>
                </a:path>
                <a:path w="107314" h="123825">
                  <a:moveTo>
                    <a:pt x="107276" y="89547"/>
                  </a:moveTo>
                  <a:lnTo>
                    <a:pt x="105143" y="87071"/>
                  </a:lnTo>
                  <a:lnTo>
                    <a:pt x="105143" y="89827"/>
                  </a:lnTo>
                  <a:lnTo>
                    <a:pt x="103873" y="89395"/>
                  </a:lnTo>
                  <a:lnTo>
                    <a:pt x="101219" y="88646"/>
                  </a:lnTo>
                  <a:lnTo>
                    <a:pt x="101600" y="88036"/>
                  </a:lnTo>
                  <a:lnTo>
                    <a:pt x="102374" y="86829"/>
                  </a:lnTo>
                  <a:lnTo>
                    <a:pt x="104203" y="88849"/>
                  </a:lnTo>
                  <a:lnTo>
                    <a:pt x="104762" y="89395"/>
                  </a:lnTo>
                  <a:lnTo>
                    <a:pt x="105143" y="89827"/>
                  </a:lnTo>
                  <a:lnTo>
                    <a:pt x="105143" y="87071"/>
                  </a:lnTo>
                  <a:lnTo>
                    <a:pt x="104940" y="86829"/>
                  </a:lnTo>
                  <a:lnTo>
                    <a:pt x="100634" y="81826"/>
                  </a:lnTo>
                  <a:lnTo>
                    <a:pt x="99402" y="83743"/>
                  </a:lnTo>
                  <a:lnTo>
                    <a:pt x="101155" y="85674"/>
                  </a:lnTo>
                  <a:lnTo>
                    <a:pt x="99644" y="88036"/>
                  </a:lnTo>
                  <a:lnTo>
                    <a:pt x="97142" y="87325"/>
                  </a:lnTo>
                  <a:lnTo>
                    <a:pt x="95834" y="89395"/>
                  </a:lnTo>
                  <a:lnTo>
                    <a:pt x="96100" y="89395"/>
                  </a:lnTo>
                  <a:lnTo>
                    <a:pt x="105714" y="91998"/>
                  </a:lnTo>
                  <a:lnTo>
                    <a:pt x="107099" y="89827"/>
                  </a:lnTo>
                  <a:lnTo>
                    <a:pt x="107276" y="895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165771" y="6946233"/>
            <a:ext cx="2540" cy="184785"/>
          </a:xfrm>
          <a:custGeom>
            <a:avLst/>
            <a:gdLst/>
            <a:ahLst/>
            <a:cxnLst/>
            <a:rect l="l" t="t" r="r" b="b"/>
            <a:pathLst>
              <a:path w="2540" h="184784">
                <a:moveTo>
                  <a:pt x="1968" y="0"/>
                </a:moveTo>
                <a:lnTo>
                  <a:pt x="0" y="0"/>
                </a:lnTo>
                <a:lnTo>
                  <a:pt x="0" y="184518"/>
                </a:lnTo>
                <a:lnTo>
                  <a:pt x="1968" y="184518"/>
                </a:lnTo>
                <a:lnTo>
                  <a:pt x="1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8706" y="6946233"/>
            <a:ext cx="2540" cy="184785"/>
          </a:xfrm>
          <a:custGeom>
            <a:avLst/>
            <a:gdLst/>
            <a:ahLst/>
            <a:cxnLst/>
            <a:rect l="l" t="t" r="r" b="b"/>
            <a:pathLst>
              <a:path w="2540" h="184784">
                <a:moveTo>
                  <a:pt x="1968" y="0"/>
                </a:moveTo>
                <a:lnTo>
                  <a:pt x="0" y="0"/>
                </a:lnTo>
                <a:lnTo>
                  <a:pt x="0" y="184518"/>
                </a:lnTo>
                <a:lnTo>
                  <a:pt x="1968" y="184518"/>
                </a:lnTo>
                <a:lnTo>
                  <a:pt x="1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7806" y="6946233"/>
            <a:ext cx="2540" cy="184785"/>
          </a:xfrm>
          <a:custGeom>
            <a:avLst/>
            <a:gdLst/>
            <a:ahLst/>
            <a:cxnLst/>
            <a:rect l="l" t="t" r="r" b="b"/>
            <a:pathLst>
              <a:path w="2539" h="184784">
                <a:moveTo>
                  <a:pt x="1968" y="0"/>
                </a:moveTo>
                <a:lnTo>
                  <a:pt x="0" y="0"/>
                </a:lnTo>
                <a:lnTo>
                  <a:pt x="0" y="184518"/>
                </a:lnTo>
                <a:lnTo>
                  <a:pt x="1968" y="184518"/>
                </a:lnTo>
                <a:lnTo>
                  <a:pt x="1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4199" y="6946233"/>
            <a:ext cx="2540" cy="184785"/>
          </a:xfrm>
          <a:custGeom>
            <a:avLst/>
            <a:gdLst/>
            <a:ahLst/>
            <a:cxnLst/>
            <a:rect l="l" t="t" r="r" b="b"/>
            <a:pathLst>
              <a:path w="2539" h="184784">
                <a:moveTo>
                  <a:pt x="1968" y="0"/>
                </a:moveTo>
                <a:lnTo>
                  <a:pt x="0" y="0"/>
                </a:lnTo>
                <a:lnTo>
                  <a:pt x="0" y="184518"/>
                </a:lnTo>
                <a:lnTo>
                  <a:pt x="1968" y="184518"/>
                </a:lnTo>
                <a:lnTo>
                  <a:pt x="1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71607" y="6922145"/>
            <a:ext cx="238125" cy="23367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2610472" y="6946233"/>
            <a:ext cx="2540" cy="184785"/>
          </a:xfrm>
          <a:custGeom>
            <a:avLst/>
            <a:gdLst/>
            <a:ahLst/>
            <a:cxnLst/>
            <a:rect l="l" t="t" r="r" b="b"/>
            <a:pathLst>
              <a:path w="2539" h="184784">
                <a:moveTo>
                  <a:pt x="1968" y="0"/>
                </a:moveTo>
                <a:lnTo>
                  <a:pt x="0" y="0"/>
                </a:lnTo>
                <a:lnTo>
                  <a:pt x="0" y="184518"/>
                </a:lnTo>
                <a:lnTo>
                  <a:pt x="1968" y="184518"/>
                </a:lnTo>
                <a:lnTo>
                  <a:pt x="1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316991" y="6921081"/>
            <a:ext cx="234950" cy="234950"/>
            <a:chOff x="2316991" y="6921074"/>
            <a:chExt cx="234950" cy="234950"/>
          </a:xfrm>
        </p:grpSpPr>
        <p:sp>
          <p:nvSpPr>
            <p:cNvPr id="34" name="object 34"/>
            <p:cNvSpPr/>
            <p:nvPr/>
          </p:nvSpPr>
          <p:spPr>
            <a:xfrm>
              <a:off x="2316988" y="6921080"/>
              <a:ext cx="234950" cy="217170"/>
            </a:xfrm>
            <a:custGeom>
              <a:avLst/>
              <a:gdLst/>
              <a:ahLst/>
              <a:cxnLst/>
              <a:rect l="l" t="t" r="r" b="b"/>
              <a:pathLst>
                <a:path w="234950" h="217170">
                  <a:moveTo>
                    <a:pt x="6413" y="120319"/>
                  </a:moveTo>
                  <a:lnTo>
                    <a:pt x="5359" y="119862"/>
                  </a:lnTo>
                  <a:lnTo>
                    <a:pt x="4826" y="120472"/>
                  </a:lnTo>
                  <a:lnTo>
                    <a:pt x="2019" y="123583"/>
                  </a:lnTo>
                  <a:lnTo>
                    <a:pt x="1130" y="124561"/>
                  </a:lnTo>
                  <a:lnTo>
                    <a:pt x="635" y="125844"/>
                  </a:lnTo>
                  <a:lnTo>
                    <a:pt x="558" y="129628"/>
                  </a:lnTo>
                  <a:lnTo>
                    <a:pt x="1612" y="130086"/>
                  </a:lnTo>
                  <a:lnTo>
                    <a:pt x="5842" y="125387"/>
                  </a:lnTo>
                  <a:lnTo>
                    <a:pt x="6337" y="124104"/>
                  </a:lnTo>
                  <a:lnTo>
                    <a:pt x="6413" y="120319"/>
                  </a:lnTo>
                  <a:close/>
                </a:path>
                <a:path w="234950" h="217170">
                  <a:moveTo>
                    <a:pt x="6489" y="112572"/>
                  </a:moveTo>
                  <a:lnTo>
                    <a:pt x="5473" y="112039"/>
                  </a:lnTo>
                  <a:lnTo>
                    <a:pt x="1879" y="115519"/>
                  </a:lnTo>
                  <a:lnTo>
                    <a:pt x="914" y="116433"/>
                  </a:lnTo>
                  <a:lnTo>
                    <a:pt x="342" y="117678"/>
                  </a:lnTo>
                  <a:lnTo>
                    <a:pt x="0" y="121437"/>
                  </a:lnTo>
                  <a:lnTo>
                    <a:pt x="1016" y="121970"/>
                  </a:lnTo>
                  <a:lnTo>
                    <a:pt x="5562" y="117576"/>
                  </a:lnTo>
                  <a:lnTo>
                    <a:pt x="6146" y="116344"/>
                  </a:lnTo>
                  <a:lnTo>
                    <a:pt x="6489" y="112572"/>
                  </a:lnTo>
                  <a:close/>
                </a:path>
                <a:path w="234950" h="217170">
                  <a:moveTo>
                    <a:pt x="7073" y="131826"/>
                  </a:moveTo>
                  <a:lnTo>
                    <a:pt x="6883" y="128054"/>
                  </a:lnTo>
                  <a:lnTo>
                    <a:pt x="5816" y="127660"/>
                  </a:lnTo>
                  <a:lnTo>
                    <a:pt x="2730" y="131610"/>
                  </a:lnTo>
                  <a:lnTo>
                    <a:pt x="1917" y="132651"/>
                  </a:lnTo>
                  <a:lnTo>
                    <a:pt x="1511" y="133959"/>
                  </a:lnTo>
                  <a:lnTo>
                    <a:pt x="1689" y="137731"/>
                  </a:lnTo>
                  <a:lnTo>
                    <a:pt x="2768" y="138125"/>
                  </a:lnTo>
                  <a:lnTo>
                    <a:pt x="6680" y="133146"/>
                  </a:lnTo>
                  <a:lnTo>
                    <a:pt x="7073" y="131826"/>
                  </a:lnTo>
                  <a:close/>
                </a:path>
                <a:path w="234950" h="217170">
                  <a:moveTo>
                    <a:pt x="7099" y="104863"/>
                  </a:moveTo>
                  <a:lnTo>
                    <a:pt x="6121" y="104254"/>
                  </a:lnTo>
                  <a:lnTo>
                    <a:pt x="5499" y="104762"/>
                  </a:lnTo>
                  <a:lnTo>
                    <a:pt x="2286" y="107467"/>
                  </a:lnTo>
                  <a:lnTo>
                    <a:pt x="1282" y="108318"/>
                  </a:lnTo>
                  <a:lnTo>
                    <a:pt x="609" y="109512"/>
                  </a:lnTo>
                  <a:lnTo>
                    <a:pt x="12" y="113258"/>
                  </a:lnTo>
                  <a:lnTo>
                    <a:pt x="977" y="113855"/>
                  </a:lnTo>
                  <a:lnTo>
                    <a:pt x="5829" y="109791"/>
                  </a:lnTo>
                  <a:lnTo>
                    <a:pt x="6502" y="108585"/>
                  </a:lnTo>
                  <a:lnTo>
                    <a:pt x="6705" y="107251"/>
                  </a:lnTo>
                  <a:lnTo>
                    <a:pt x="7099" y="104863"/>
                  </a:lnTo>
                  <a:close/>
                </a:path>
                <a:path w="234950" h="217170">
                  <a:moveTo>
                    <a:pt x="8242" y="97205"/>
                  </a:moveTo>
                  <a:lnTo>
                    <a:pt x="584" y="105067"/>
                  </a:lnTo>
                  <a:lnTo>
                    <a:pt x="1524" y="105740"/>
                  </a:lnTo>
                  <a:lnTo>
                    <a:pt x="6629" y="102031"/>
                  </a:lnTo>
                  <a:lnTo>
                    <a:pt x="7378" y="100876"/>
                  </a:lnTo>
                  <a:lnTo>
                    <a:pt x="8242" y="97205"/>
                  </a:lnTo>
                  <a:close/>
                </a:path>
                <a:path w="234950" h="217170">
                  <a:moveTo>
                    <a:pt x="8356" y="139484"/>
                  </a:moveTo>
                  <a:lnTo>
                    <a:pt x="7912" y="135737"/>
                  </a:lnTo>
                  <a:lnTo>
                    <a:pt x="6807" y="135420"/>
                  </a:lnTo>
                  <a:lnTo>
                    <a:pt x="4013" y="139573"/>
                  </a:lnTo>
                  <a:lnTo>
                    <a:pt x="3276" y="140677"/>
                  </a:lnTo>
                  <a:lnTo>
                    <a:pt x="2959" y="141998"/>
                  </a:lnTo>
                  <a:lnTo>
                    <a:pt x="3403" y="145757"/>
                  </a:lnTo>
                  <a:lnTo>
                    <a:pt x="4508" y="146075"/>
                  </a:lnTo>
                  <a:lnTo>
                    <a:pt x="8051" y="140817"/>
                  </a:lnTo>
                  <a:lnTo>
                    <a:pt x="8356" y="139484"/>
                  </a:lnTo>
                  <a:close/>
                </a:path>
                <a:path w="234950" h="217170">
                  <a:moveTo>
                    <a:pt x="9918" y="89636"/>
                  </a:moveTo>
                  <a:lnTo>
                    <a:pt x="9042" y="88900"/>
                  </a:lnTo>
                  <a:lnTo>
                    <a:pt x="8369" y="89331"/>
                  </a:lnTo>
                  <a:lnTo>
                    <a:pt x="4800" y="91554"/>
                  </a:lnTo>
                  <a:lnTo>
                    <a:pt x="3683" y="92252"/>
                  </a:lnTo>
                  <a:lnTo>
                    <a:pt x="2844" y="93345"/>
                  </a:lnTo>
                  <a:lnTo>
                    <a:pt x="1739" y="96964"/>
                  </a:lnTo>
                  <a:lnTo>
                    <a:pt x="2616" y="97688"/>
                  </a:lnTo>
                  <a:lnTo>
                    <a:pt x="7988" y="94335"/>
                  </a:lnTo>
                  <a:lnTo>
                    <a:pt x="8813" y="93256"/>
                  </a:lnTo>
                  <a:lnTo>
                    <a:pt x="9690" y="90424"/>
                  </a:lnTo>
                  <a:lnTo>
                    <a:pt x="9918" y="89636"/>
                  </a:lnTo>
                  <a:close/>
                </a:path>
                <a:path w="234950" h="217170">
                  <a:moveTo>
                    <a:pt x="10172" y="147040"/>
                  </a:moveTo>
                  <a:lnTo>
                    <a:pt x="9461" y="143319"/>
                  </a:lnTo>
                  <a:lnTo>
                    <a:pt x="8331" y="143078"/>
                  </a:lnTo>
                  <a:lnTo>
                    <a:pt x="5829" y="147421"/>
                  </a:lnTo>
                  <a:lnTo>
                    <a:pt x="5168" y="148564"/>
                  </a:lnTo>
                  <a:lnTo>
                    <a:pt x="4940" y="149923"/>
                  </a:lnTo>
                  <a:lnTo>
                    <a:pt x="5207" y="151244"/>
                  </a:lnTo>
                  <a:lnTo>
                    <a:pt x="5651" y="153631"/>
                  </a:lnTo>
                  <a:lnTo>
                    <a:pt x="6781" y="153860"/>
                  </a:lnTo>
                  <a:lnTo>
                    <a:pt x="9944" y="148386"/>
                  </a:lnTo>
                  <a:lnTo>
                    <a:pt x="10172" y="147040"/>
                  </a:lnTo>
                  <a:close/>
                </a:path>
                <a:path w="234950" h="217170">
                  <a:moveTo>
                    <a:pt x="12128" y="82194"/>
                  </a:moveTo>
                  <a:lnTo>
                    <a:pt x="3746" y="88176"/>
                  </a:lnTo>
                  <a:lnTo>
                    <a:pt x="3441" y="88938"/>
                  </a:lnTo>
                  <a:lnTo>
                    <a:pt x="4267" y="89725"/>
                  </a:lnTo>
                  <a:lnTo>
                    <a:pt x="8674" y="87376"/>
                  </a:lnTo>
                  <a:lnTo>
                    <a:pt x="9855" y="86766"/>
                  </a:lnTo>
                  <a:lnTo>
                    <a:pt x="10756" y="85725"/>
                  </a:lnTo>
                  <a:lnTo>
                    <a:pt x="12128" y="82194"/>
                  </a:lnTo>
                  <a:close/>
                </a:path>
                <a:path w="234950" h="217170">
                  <a:moveTo>
                    <a:pt x="12496" y="154444"/>
                  </a:moveTo>
                  <a:lnTo>
                    <a:pt x="11518" y="150787"/>
                  </a:lnTo>
                  <a:lnTo>
                    <a:pt x="10388" y="150634"/>
                  </a:lnTo>
                  <a:lnTo>
                    <a:pt x="8191" y="155130"/>
                  </a:lnTo>
                  <a:lnTo>
                    <a:pt x="7607" y="156324"/>
                  </a:lnTo>
                  <a:lnTo>
                    <a:pt x="7480" y="157683"/>
                  </a:lnTo>
                  <a:lnTo>
                    <a:pt x="8229" y="160540"/>
                  </a:lnTo>
                  <a:lnTo>
                    <a:pt x="8458" y="161328"/>
                  </a:lnTo>
                  <a:lnTo>
                    <a:pt x="9601" y="161493"/>
                  </a:lnTo>
                  <a:lnTo>
                    <a:pt x="12369" y="155803"/>
                  </a:lnTo>
                  <a:lnTo>
                    <a:pt x="12496" y="154444"/>
                  </a:lnTo>
                  <a:close/>
                </a:path>
                <a:path w="234950" h="217170">
                  <a:moveTo>
                    <a:pt x="14833" y="74942"/>
                  </a:moveTo>
                  <a:lnTo>
                    <a:pt x="6057" y="80327"/>
                  </a:lnTo>
                  <a:lnTo>
                    <a:pt x="5689" y="81064"/>
                  </a:lnTo>
                  <a:lnTo>
                    <a:pt x="6464" y="81915"/>
                  </a:lnTo>
                  <a:lnTo>
                    <a:pt x="11049" y="79883"/>
                  </a:lnTo>
                  <a:lnTo>
                    <a:pt x="12242" y="79336"/>
                  </a:lnTo>
                  <a:lnTo>
                    <a:pt x="13220" y="78384"/>
                  </a:lnTo>
                  <a:lnTo>
                    <a:pt x="14833" y="74942"/>
                  </a:lnTo>
                  <a:close/>
                </a:path>
                <a:path w="234950" h="217170">
                  <a:moveTo>
                    <a:pt x="15341" y="161671"/>
                  </a:moveTo>
                  <a:lnTo>
                    <a:pt x="14122" y="158076"/>
                  </a:lnTo>
                  <a:lnTo>
                    <a:pt x="12979" y="158000"/>
                  </a:lnTo>
                  <a:lnTo>
                    <a:pt x="11099" y="162648"/>
                  </a:lnTo>
                  <a:lnTo>
                    <a:pt x="10604" y="163880"/>
                  </a:lnTo>
                  <a:lnTo>
                    <a:pt x="10579" y="165239"/>
                  </a:lnTo>
                  <a:lnTo>
                    <a:pt x="11798" y="168821"/>
                  </a:lnTo>
                  <a:lnTo>
                    <a:pt x="12941" y="168897"/>
                  </a:lnTo>
                  <a:lnTo>
                    <a:pt x="15316" y="163029"/>
                  </a:lnTo>
                  <a:lnTo>
                    <a:pt x="15341" y="161671"/>
                  </a:lnTo>
                  <a:close/>
                </a:path>
                <a:path w="234950" h="217170">
                  <a:moveTo>
                    <a:pt x="18046" y="67906"/>
                  </a:moveTo>
                  <a:lnTo>
                    <a:pt x="17335" y="66992"/>
                  </a:lnTo>
                  <a:lnTo>
                    <a:pt x="16586" y="67284"/>
                  </a:lnTo>
                  <a:lnTo>
                    <a:pt x="12636" y="68707"/>
                  </a:lnTo>
                  <a:lnTo>
                    <a:pt x="11391" y="69151"/>
                  </a:lnTo>
                  <a:lnTo>
                    <a:pt x="10363" y="70053"/>
                  </a:lnTo>
                  <a:lnTo>
                    <a:pt x="8902" y="72631"/>
                  </a:lnTo>
                  <a:lnTo>
                    <a:pt x="8509" y="73367"/>
                  </a:lnTo>
                  <a:lnTo>
                    <a:pt x="9207" y="74256"/>
                  </a:lnTo>
                  <a:lnTo>
                    <a:pt x="15163" y="72097"/>
                  </a:lnTo>
                  <a:lnTo>
                    <a:pt x="16205" y="71208"/>
                  </a:lnTo>
                  <a:lnTo>
                    <a:pt x="18046" y="67906"/>
                  </a:lnTo>
                  <a:close/>
                </a:path>
                <a:path w="234950" h="217170">
                  <a:moveTo>
                    <a:pt x="18732" y="170040"/>
                  </a:moveTo>
                  <a:lnTo>
                    <a:pt x="18669" y="168668"/>
                  </a:lnTo>
                  <a:lnTo>
                    <a:pt x="17195" y="165188"/>
                  </a:lnTo>
                  <a:lnTo>
                    <a:pt x="16052" y="165188"/>
                  </a:lnTo>
                  <a:lnTo>
                    <a:pt x="14503" y="169951"/>
                  </a:lnTo>
                  <a:lnTo>
                    <a:pt x="14097" y="171208"/>
                  </a:lnTo>
                  <a:lnTo>
                    <a:pt x="14160" y="172580"/>
                  </a:lnTo>
                  <a:lnTo>
                    <a:pt x="15316" y="175298"/>
                  </a:lnTo>
                  <a:lnTo>
                    <a:pt x="15621" y="176060"/>
                  </a:lnTo>
                  <a:lnTo>
                    <a:pt x="16776" y="176060"/>
                  </a:lnTo>
                  <a:lnTo>
                    <a:pt x="18732" y="170040"/>
                  </a:lnTo>
                  <a:close/>
                </a:path>
                <a:path w="234950" h="217170">
                  <a:moveTo>
                    <a:pt x="21742" y="61087"/>
                  </a:moveTo>
                  <a:lnTo>
                    <a:pt x="21094" y="60134"/>
                  </a:lnTo>
                  <a:lnTo>
                    <a:pt x="16281" y="61518"/>
                  </a:lnTo>
                  <a:lnTo>
                    <a:pt x="15011" y="61874"/>
                  </a:lnTo>
                  <a:lnTo>
                    <a:pt x="13919" y="62712"/>
                  </a:lnTo>
                  <a:lnTo>
                    <a:pt x="11861" y="65862"/>
                  </a:lnTo>
                  <a:lnTo>
                    <a:pt x="12496" y="66814"/>
                  </a:lnTo>
                  <a:lnTo>
                    <a:pt x="18567" y="65074"/>
                  </a:lnTo>
                  <a:lnTo>
                    <a:pt x="19672" y="64249"/>
                  </a:lnTo>
                  <a:lnTo>
                    <a:pt x="21742" y="61087"/>
                  </a:lnTo>
                  <a:close/>
                </a:path>
                <a:path w="234950" h="217170">
                  <a:moveTo>
                    <a:pt x="22656" y="176796"/>
                  </a:moveTo>
                  <a:lnTo>
                    <a:pt x="22491" y="175437"/>
                  </a:lnTo>
                  <a:lnTo>
                    <a:pt x="20789" y="172059"/>
                  </a:lnTo>
                  <a:lnTo>
                    <a:pt x="19634" y="172135"/>
                  </a:lnTo>
                  <a:lnTo>
                    <a:pt x="18427" y="176999"/>
                  </a:lnTo>
                  <a:lnTo>
                    <a:pt x="18110" y="178269"/>
                  </a:lnTo>
                  <a:lnTo>
                    <a:pt x="18275" y="179641"/>
                  </a:lnTo>
                  <a:lnTo>
                    <a:pt x="19989" y="183019"/>
                  </a:lnTo>
                  <a:lnTo>
                    <a:pt x="21120" y="182930"/>
                  </a:lnTo>
                  <a:lnTo>
                    <a:pt x="22656" y="176796"/>
                  </a:lnTo>
                  <a:close/>
                </a:path>
                <a:path w="234950" h="217170">
                  <a:moveTo>
                    <a:pt x="25908" y="54559"/>
                  </a:moveTo>
                  <a:lnTo>
                    <a:pt x="25336" y="53568"/>
                  </a:lnTo>
                  <a:lnTo>
                    <a:pt x="20434" y="54610"/>
                  </a:lnTo>
                  <a:lnTo>
                    <a:pt x="19151" y="54876"/>
                  </a:lnTo>
                  <a:lnTo>
                    <a:pt x="17995" y="55626"/>
                  </a:lnTo>
                  <a:lnTo>
                    <a:pt x="15697" y="58648"/>
                  </a:lnTo>
                  <a:lnTo>
                    <a:pt x="16281" y="59639"/>
                  </a:lnTo>
                  <a:lnTo>
                    <a:pt x="22466" y="58318"/>
                  </a:lnTo>
                  <a:lnTo>
                    <a:pt x="23622" y="57569"/>
                  </a:lnTo>
                  <a:lnTo>
                    <a:pt x="25908" y="54559"/>
                  </a:lnTo>
                  <a:close/>
                </a:path>
                <a:path w="234950" h="217170">
                  <a:moveTo>
                    <a:pt x="27012" y="183261"/>
                  </a:moveTo>
                  <a:lnTo>
                    <a:pt x="26771" y="181914"/>
                  </a:lnTo>
                  <a:lnTo>
                    <a:pt x="24828" y="178663"/>
                  </a:lnTo>
                  <a:lnTo>
                    <a:pt x="23698" y="178828"/>
                  </a:lnTo>
                  <a:lnTo>
                    <a:pt x="22821" y="183756"/>
                  </a:lnTo>
                  <a:lnTo>
                    <a:pt x="22593" y="185051"/>
                  </a:lnTo>
                  <a:lnTo>
                    <a:pt x="22860" y="186410"/>
                  </a:lnTo>
                  <a:lnTo>
                    <a:pt x="24790" y="189649"/>
                  </a:lnTo>
                  <a:lnTo>
                    <a:pt x="25933" y="189484"/>
                  </a:lnTo>
                  <a:lnTo>
                    <a:pt x="27012" y="183261"/>
                  </a:lnTo>
                  <a:close/>
                </a:path>
                <a:path w="234950" h="217170">
                  <a:moveTo>
                    <a:pt x="30518" y="48336"/>
                  </a:moveTo>
                  <a:lnTo>
                    <a:pt x="30022" y="47307"/>
                  </a:lnTo>
                  <a:lnTo>
                    <a:pt x="25057" y="47993"/>
                  </a:lnTo>
                  <a:lnTo>
                    <a:pt x="23749" y="48183"/>
                  </a:lnTo>
                  <a:lnTo>
                    <a:pt x="22555" y="48844"/>
                  </a:lnTo>
                  <a:lnTo>
                    <a:pt x="21640" y="49860"/>
                  </a:lnTo>
                  <a:lnTo>
                    <a:pt x="20053" y="51689"/>
                  </a:lnTo>
                  <a:lnTo>
                    <a:pt x="20561" y="52717"/>
                  </a:lnTo>
                  <a:lnTo>
                    <a:pt x="26822" y="51841"/>
                  </a:lnTo>
                  <a:lnTo>
                    <a:pt x="28028" y="51181"/>
                  </a:lnTo>
                  <a:lnTo>
                    <a:pt x="30518" y="48336"/>
                  </a:lnTo>
                  <a:close/>
                </a:path>
                <a:path w="234950" h="217170">
                  <a:moveTo>
                    <a:pt x="31838" y="189395"/>
                  </a:moveTo>
                  <a:lnTo>
                    <a:pt x="31483" y="188074"/>
                  </a:lnTo>
                  <a:lnTo>
                    <a:pt x="29324" y="184962"/>
                  </a:lnTo>
                  <a:lnTo>
                    <a:pt x="28194" y="185216"/>
                  </a:lnTo>
                  <a:lnTo>
                    <a:pt x="27673" y="190182"/>
                  </a:lnTo>
                  <a:lnTo>
                    <a:pt x="27546" y="191490"/>
                  </a:lnTo>
                  <a:lnTo>
                    <a:pt x="27889" y="192824"/>
                  </a:lnTo>
                  <a:lnTo>
                    <a:pt x="30048" y="195922"/>
                  </a:lnTo>
                  <a:lnTo>
                    <a:pt x="31178" y="195681"/>
                  </a:lnTo>
                  <a:lnTo>
                    <a:pt x="31242" y="194881"/>
                  </a:lnTo>
                  <a:lnTo>
                    <a:pt x="31838" y="189395"/>
                  </a:lnTo>
                  <a:close/>
                </a:path>
                <a:path w="234950" h="217170">
                  <a:moveTo>
                    <a:pt x="35547" y="42443"/>
                  </a:moveTo>
                  <a:lnTo>
                    <a:pt x="35115" y="41389"/>
                  </a:lnTo>
                  <a:lnTo>
                    <a:pt x="30124" y="41732"/>
                  </a:lnTo>
                  <a:lnTo>
                    <a:pt x="28803" y="41833"/>
                  </a:lnTo>
                  <a:lnTo>
                    <a:pt x="27559" y="42392"/>
                  </a:lnTo>
                  <a:lnTo>
                    <a:pt x="26606" y="43357"/>
                  </a:lnTo>
                  <a:lnTo>
                    <a:pt x="25463" y="44475"/>
                  </a:lnTo>
                  <a:lnTo>
                    <a:pt x="24879" y="45072"/>
                  </a:lnTo>
                  <a:lnTo>
                    <a:pt x="25311" y="46126"/>
                  </a:lnTo>
                  <a:lnTo>
                    <a:pt x="30314" y="45770"/>
                  </a:lnTo>
                  <a:lnTo>
                    <a:pt x="31623" y="45694"/>
                  </a:lnTo>
                  <a:lnTo>
                    <a:pt x="32867" y="45110"/>
                  </a:lnTo>
                  <a:lnTo>
                    <a:pt x="35547" y="42443"/>
                  </a:lnTo>
                  <a:close/>
                </a:path>
                <a:path w="234950" h="217170">
                  <a:moveTo>
                    <a:pt x="37071" y="195199"/>
                  </a:moveTo>
                  <a:lnTo>
                    <a:pt x="36639" y="193903"/>
                  </a:lnTo>
                  <a:lnTo>
                    <a:pt x="34251" y="190944"/>
                  </a:lnTo>
                  <a:lnTo>
                    <a:pt x="33159" y="191274"/>
                  </a:lnTo>
                  <a:lnTo>
                    <a:pt x="32981" y="196278"/>
                  </a:lnTo>
                  <a:lnTo>
                    <a:pt x="32943" y="197599"/>
                  </a:lnTo>
                  <a:lnTo>
                    <a:pt x="33375" y="198882"/>
                  </a:lnTo>
                  <a:lnTo>
                    <a:pt x="35750" y="201841"/>
                  </a:lnTo>
                  <a:lnTo>
                    <a:pt x="36855" y="201523"/>
                  </a:lnTo>
                  <a:lnTo>
                    <a:pt x="36868" y="200710"/>
                  </a:lnTo>
                  <a:lnTo>
                    <a:pt x="37071" y="195199"/>
                  </a:lnTo>
                  <a:close/>
                </a:path>
                <a:path w="234950" h="217170">
                  <a:moveTo>
                    <a:pt x="40970" y="36918"/>
                  </a:moveTo>
                  <a:lnTo>
                    <a:pt x="40614" y="35826"/>
                  </a:lnTo>
                  <a:lnTo>
                    <a:pt x="35610" y="35826"/>
                  </a:lnTo>
                  <a:lnTo>
                    <a:pt x="34290" y="35826"/>
                  </a:lnTo>
                  <a:lnTo>
                    <a:pt x="33007" y="36322"/>
                  </a:lnTo>
                  <a:lnTo>
                    <a:pt x="30149" y="38785"/>
                  </a:lnTo>
                  <a:lnTo>
                    <a:pt x="30505" y="39878"/>
                  </a:lnTo>
                  <a:lnTo>
                    <a:pt x="36830" y="39878"/>
                  </a:lnTo>
                  <a:lnTo>
                    <a:pt x="38112" y="39395"/>
                  </a:lnTo>
                  <a:lnTo>
                    <a:pt x="40970" y="36918"/>
                  </a:lnTo>
                  <a:close/>
                </a:path>
                <a:path w="234950" h="217170">
                  <a:moveTo>
                    <a:pt x="42913" y="206933"/>
                  </a:moveTo>
                  <a:lnTo>
                    <a:pt x="42684" y="200609"/>
                  </a:lnTo>
                  <a:lnTo>
                    <a:pt x="42164" y="199339"/>
                  </a:lnTo>
                  <a:lnTo>
                    <a:pt x="39585" y="196570"/>
                  </a:lnTo>
                  <a:lnTo>
                    <a:pt x="38519" y="196951"/>
                  </a:lnTo>
                  <a:lnTo>
                    <a:pt x="38684" y="201968"/>
                  </a:lnTo>
                  <a:lnTo>
                    <a:pt x="38722" y="203276"/>
                  </a:lnTo>
                  <a:lnTo>
                    <a:pt x="39255" y="204546"/>
                  </a:lnTo>
                  <a:lnTo>
                    <a:pt x="41833" y="207314"/>
                  </a:lnTo>
                  <a:lnTo>
                    <a:pt x="42913" y="206933"/>
                  </a:lnTo>
                  <a:close/>
                </a:path>
                <a:path w="234950" h="217170">
                  <a:moveTo>
                    <a:pt x="46786" y="31788"/>
                  </a:moveTo>
                  <a:lnTo>
                    <a:pt x="46507" y="30670"/>
                  </a:lnTo>
                  <a:lnTo>
                    <a:pt x="41516" y="30327"/>
                  </a:lnTo>
                  <a:lnTo>
                    <a:pt x="40195" y="30226"/>
                  </a:lnTo>
                  <a:lnTo>
                    <a:pt x="38874" y="30619"/>
                  </a:lnTo>
                  <a:lnTo>
                    <a:pt x="35852" y="32905"/>
                  </a:lnTo>
                  <a:lnTo>
                    <a:pt x="36131" y="34010"/>
                  </a:lnTo>
                  <a:lnTo>
                    <a:pt x="41135" y="34366"/>
                  </a:lnTo>
                  <a:lnTo>
                    <a:pt x="42456" y="34442"/>
                  </a:lnTo>
                  <a:lnTo>
                    <a:pt x="43764" y="34061"/>
                  </a:lnTo>
                  <a:lnTo>
                    <a:pt x="44843" y="33235"/>
                  </a:lnTo>
                  <a:lnTo>
                    <a:pt x="46126" y="32296"/>
                  </a:lnTo>
                  <a:lnTo>
                    <a:pt x="46786" y="31788"/>
                  </a:lnTo>
                  <a:close/>
                </a:path>
                <a:path w="234950" h="217170">
                  <a:moveTo>
                    <a:pt x="49339" y="211912"/>
                  </a:moveTo>
                  <a:lnTo>
                    <a:pt x="48666" y="205613"/>
                  </a:lnTo>
                  <a:lnTo>
                    <a:pt x="48056" y="204381"/>
                  </a:lnTo>
                  <a:lnTo>
                    <a:pt x="45288" y="201803"/>
                  </a:lnTo>
                  <a:lnTo>
                    <a:pt x="44259" y="202285"/>
                  </a:lnTo>
                  <a:lnTo>
                    <a:pt x="44780" y="207251"/>
                  </a:lnTo>
                  <a:lnTo>
                    <a:pt x="44919" y="208559"/>
                  </a:lnTo>
                  <a:lnTo>
                    <a:pt x="45529" y="209791"/>
                  </a:lnTo>
                  <a:lnTo>
                    <a:pt x="48285" y="212369"/>
                  </a:lnTo>
                  <a:lnTo>
                    <a:pt x="49339" y="211912"/>
                  </a:lnTo>
                  <a:close/>
                </a:path>
                <a:path w="234950" h="217170">
                  <a:moveTo>
                    <a:pt x="52933" y="27063"/>
                  </a:moveTo>
                  <a:lnTo>
                    <a:pt x="52730" y="25946"/>
                  </a:lnTo>
                  <a:lnTo>
                    <a:pt x="47764" y="25247"/>
                  </a:lnTo>
                  <a:lnTo>
                    <a:pt x="46456" y="25057"/>
                  </a:lnTo>
                  <a:lnTo>
                    <a:pt x="45123" y="25361"/>
                  </a:lnTo>
                  <a:lnTo>
                    <a:pt x="41948" y="27419"/>
                  </a:lnTo>
                  <a:lnTo>
                    <a:pt x="42138" y="28536"/>
                  </a:lnTo>
                  <a:lnTo>
                    <a:pt x="42938" y="28663"/>
                  </a:lnTo>
                  <a:lnTo>
                    <a:pt x="48412" y="29425"/>
                  </a:lnTo>
                  <a:lnTo>
                    <a:pt x="49745" y="29133"/>
                  </a:lnTo>
                  <a:lnTo>
                    <a:pt x="50876" y="28384"/>
                  </a:lnTo>
                  <a:lnTo>
                    <a:pt x="52933" y="27063"/>
                  </a:lnTo>
                  <a:close/>
                </a:path>
                <a:path w="234950" h="217170">
                  <a:moveTo>
                    <a:pt x="56108" y="216420"/>
                  </a:moveTo>
                  <a:lnTo>
                    <a:pt x="55003" y="210185"/>
                  </a:lnTo>
                  <a:lnTo>
                    <a:pt x="54305" y="209016"/>
                  </a:lnTo>
                  <a:lnTo>
                    <a:pt x="53263" y="208140"/>
                  </a:lnTo>
                  <a:lnTo>
                    <a:pt x="51371" y="206616"/>
                  </a:lnTo>
                  <a:lnTo>
                    <a:pt x="50368" y="207162"/>
                  </a:lnTo>
                  <a:lnTo>
                    <a:pt x="50495" y="207962"/>
                  </a:lnTo>
                  <a:lnTo>
                    <a:pt x="51231" y="212090"/>
                  </a:lnTo>
                  <a:lnTo>
                    <a:pt x="51460" y="213398"/>
                  </a:lnTo>
                  <a:lnTo>
                    <a:pt x="52158" y="214566"/>
                  </a:lnTo>
                  <a:lnTo>
                    <a:pt x="55105" y="216954"/>
                  </a:lnTo>
                  <a:lnTo>
                    <a:pt x="56108" y="216420"/>
                  </a:lnTo>
                  <a:close/>
                </a:path>
                <a:path w="234950" h="217170">
                  <a:moveTo>
                    <a:pt x="59397" y="22796"/>
                  </a:moveTo>
                  <a:lnTo>
                    <a:pt x="59270" y="21653"/>
                  </a:lnTo>
                  <a:lnTo>
                    <a:pt x="54368" y="20612"/>
                  </a:lnTo>
                  <a:lnTo>
                    <a:pt x="53086" y="20345"/>
                  </a:lnTo>
                  <a:lnTo>
                    <a:pt x="51727" y="20548"/>
                  </a:lnTo>
                  <a:lnTo>
                    <a:pt x="48399" y="22377"/>
                  </a:lnTo>
                  <a:lnTo>
                    <a:pt x="48539" y="23507"/>
                  </a:lnTo>
                  <a:lnTo>
                    <a:pt x="53428" y="24561"/>
                  </a:lnTo>
                  <a:lnTo>
                    <a:pt x="54724" y="24815"/>
                  </a:lnTo>
                  <a:lnTo>
                    <a:pt x="56083" y="24612"/>
                  </a:lnTo>
                  <a:lnTo>
                    <a:pt x="59397" y="22796"/>
                  </a:lnTo>
                  <a:close/>
                </a:path>
                <a:path w="234950" h="217170">
                  <a:moveTo>
                    <a:pt x="66141" y="18986"/>
                  </a:moveTo>
                  <a:lnTo>
                    <a:pt x="66090" y="17843"/>
                  </a:lnTo>
                  <a:lnTo>
                    <a:pt x="61277" y="16459"/>
                  </a:lnTo>
                  <a:lnTo>
                    <a:pt x="60007" y="16103"/>
                  </a:lnTo>
                  <a:lnTo>
                    <a:pt x="58635" y="16205"/>
                  </a:lnTo>
                  <a:lnTo>
                    <a:pt x="55206" y="17805"/>
                  </a:lnTo>
                  <a:lnTo>
                    <a:pt x="55245" y="18948"/>
                  </a:lnTo>
                  <a:lnTo>
                    <a:pt x="61328" y="20688"/>
                  </a:lnTo>
                  <a:lnTo>
                    <a:pt x="62699" y="20574"/>
                  </a:lnTo>
                  <a:lnTo>
                    <a:pt x="66141" y="18986"/>
                  </a:lnTo>
                  <a:close/>
                </a:path>
                <a:path w="234950" h="217170">
                  <a:moveTo>
                    <a:pt x="73177" y="14503"/>
                  </a:moveTo>
                  <a:lnTo>
                    <a:pt x="68465" y="12788"/>
                  </a:lnTo>
                  <a:lnTo>
                    <a:pt x="67221" y="12344"/>
                  </a:lnTo>
                  <a:lnTo>
                    <a:pt x="65849" y="12369"/>
                  </a:lnTo>
                  <a:lnTo>
                    <a:pt x="62318" y="13703"/>
                  </a:lnTo>
                  <a:lnTo>
                    <a:pt x="62280" y="14846"/>
                  </a:lnTo>
                  <a:lnTo>
                    <a:pt x="63042" y="15138"/>
                  </a:lnTo>
                  <a:lnTo>
                    <a:pt x="68224" y="17018"/>
                  </a:lnTo>
                  <a:lnTo>
                    <a:pt x="69608" y="16992"/>
                  </a:lnTo>
                  <a:lnTo>
                    <a:pt x="73139" y="15646"/>
                  </a:lnTo>
                  <a:lnTo>
                    <a:pt x="73177" y="14503"/>
                  </a:lnTo>
                  <a:close/>
                </a:path>
                <a:path w="234950" h="217170">
                  <a:moveTo>
                    <a:pt x="80467" y="11684"/>
                  </a:moveTo>
                  <a:lnTo>
                    <a:pt x="75882" y="9639"/>
                  </a:lnTo>
                  <a:lnTo>
                    <a:pt x="74688" y="9105"/>
                  </a:lnTo>
                  <a:lnTo>
                    <a:pt x="73304" y="9029"/>
                  </a:lnTo>
                  <a:lnTo>
                    <a:pt x="69684" y="10121"/>
                  </a:lnTo>
                  <a:lnTo>
                    <a:pt x="69570" y="11252"/>
                  </a:lnTo>
                  <a:lnTo>
                    <a:pt x="70307" y="11595"/>
                  </a:lnTo>
                  <a:lnTo>
                    <a:pt x="75349" y="13830"/>
                  </a:lnTo>
                  <a:lnTo>
                    <a:pt x="76720" y="13919"/>
                  </a:lnTo>
                  <a:lnTo>
                    <a:pt x="80352" y="12814"/>
                  </a:lnTo>
                  <a:lnTo>
                    <a:pt x="80467" y="11684"/>
                  </a:lnTo>
                  <a:close/>
                </a:path>
                <a:path w="234950" h="217170">
                  <a:moveTo>
                    <a:pt x="87922" y="9347"/>
                  </a:moveTo>
                  <a:lnTo>
                    <a:pt x="83502" y="6997"/>
                  </a:lnTo>
                  <a:lnTo>
                    <a:pt x="82321" y="6375"/>
                  </a:lnTo>
                  <a:lnTo>
                    <a:pt x="80975" y="6197"/>
                  </a:lnTo>
                  <a:lnTo>
                    <a:pt x="78092" y="6870"/>
                  </a:lnTo>
                  <a:lnTo>
                    <a:pt x="77292" y="7035"/>
                  </a:lnTo>
                  <a:lnTo>
                    <a:pt x="77089" y="8178"/>
                  </a:lnTo>
                  <a:lnTo>
                    <a:pt x="82677" y="11137"/>
                  </a:lnTo>
                  <a:lnTo>
                    <a:pt x="84035" y="11315"/>
                  </a:lnTo>
                  <a:lnTo>
                    <a:pt x="87731" y="10477"/>
                  </a:lnTo>
                  <a:lnTo>
                    <a:pt x="87922" y="9347"/>
                  </a:lnTo>
                  <a:close/>
                </a:path>
                <a:path w="234950" h="217170">
                  <a:moveTo>
                    <a:pt x="95529" y="7556"/>
                  </a:moveTo>
                  <a:lnTo>
                    <a:pt x="91287" y="4902"/>
                  </a:lnTo>
                  <a:lnTo>
                    <a:pt x="90170" y="4203"/>
                  </a:lnTo>
                  <a:lnTo>
                    <a:pt x="88823" y="3937"/>
                  </a:lnTo>
                  <a:lnTo>
                    <a:pt x="85090" y="4521"/>
                  </a:lnTo>
                  <a:lnTo>
                    <a:pt x="84810" y="5626"/>
                  </a:lnTo>
                  <a:lnTo>
                    <a:pt x="90170" y="8991"/>
                  </a:lnTo>
                  <a:lnTo>
                    <a:pt x="91528" y="9245"/>
                  </a:lnTo>
                  <a:lnTo>
                    <a:pt x="95262" y="8661"/>
                  </a:lnTo>
                  <a:lnTo>
                    <a:pt x="95529" y="7556"/>
                  </a:lnTo>
                  <a:close/>
                </a:path>
                <a:path w="234950" h="217170">
                  <a:moveTo>
                    <a:pt x="103251" y="6299"/>
                  </a:moveTo>
                  <a:lnTo>
                    <a:pt x="99212" y="3365"/>
                  </a:lnTo>
                  <a:lnTo>
                    <a:pt x="98145" y="2578"/>
                  </a:lnTo>
                  <a:lnTo>
                    <a:pt x="96824" y="2222"/>
                  </a:lnTo>
                  <a:lnTo>
                    <a:pt x="93040" y="2540"/>
                  </a:lnTo>
                  <a:lnTo>
                    <a:pt x="92710" y="3632"/>
                  </a:lnTo>
                  <a:lnTo>
                    <a:pt x="97815" y="7353"/>
                  </a:lnTo>
                  <a:lnTo>
                    <a:pt x="99136" y="7708"/>
                  </a:lnTo>
                  <a:lnTo>
                    <a:pt x="102908" y="7391"/>
                  </a:lnTo>
                  <a:lnTo>
                    <a:pt x="103251" y="6299"/>
                  </a:lnTo>
                  <a:close/>
                </a:path>
                <a:path w="234950" h="217170">
                  <a:moveTo>
                    <a:pt x="111048" y="5575"/>
                  </a:moveTo>
                  <a:lnTo>
                    <a:pt x="107213" y="2362"/>
                  </a:lnTo>
                  <a:lnTo>
                    <a:pt x="106197" y="1524"/>
                  </a:lnTo>
                  <a:lnTo>
                    <a:pt x="104914" y="1066"/>
                  </a:lnTo>
                  <a:lnTo>
                    <a:pt x="101117" y="1117"/>
                  </a:lnTo>
                  <a:lnTo>
                    <a:pt x="100698" y="2171"/>
                  </a:lnTo>
                  <a:lnTo>
                    <a:pt x="105549" y="6248"/>
                  </a:lnTo>
                  <a:lnTo>
                    <a:pt x="106845" y="6705"/>
                  </a:lnTo>
                  <a:lnTo>
                    <a:pt x="110629" y="6642"/>
                  </a:lnTo>
                  <a:lnTo>
                    <a:pt x="111048" y="5575"/>
                  </a:lnTo>
                  <a:close/>
                </a:path>
                <a:path w="234950" h="217170">
                  <a:moveTo>
                    <a:pt x="118859" y="5410"/>
                  </a:moveTo>
                  <a:lnTo>
                    <a:pt x="109283" y="266"/>
                  </a:lnTo>
                  <a:lnTo>
                    <a:pt x="108775" y="1295"/>
                  </a:lnTo>
                  <a:lnTo>
                    <a:pt x="113334" y="5689"/>
                  </a:lnTo>
                  <a:lnTo>
                    <a:pt x="114592" y="6235"/>
                  </a:lnTo>
                  <a:lnTo>
                    <a:pt x="118376" y="6438"/>
                  </a:lnTo>
                  <a:lnTo>
                    <a:pt x="118859" y="5410"/>
                  </a:lnTo>
                  <a:close/>
                </a:path>
                <a:path w="234950" h="217170">
                  <a:moveTo>
                    <a:pt x="126669" y="5791"/>
                  </a:moveTo>
                  <a:lnTo>
                    <a:pt x="117462" y="0"/>
                  </a:lnTo>
                  <a:lnTo>
                    <a:pt x="116903" y="977"/>
                  </a:lnTo>
                  <a:lnTo>
                    <a:pt x="121132" y="5689"/>
                  </a:lnTo>
                  <a:lnTo>
                    <a:pt x="122351" y="6311"/>
                  </a:lnTo>
                  <a:lnTo>
                    <a:pt x="126111" y="6781"/>
                  </a:lnTo>
                  <a:lnTo>
                    <a:pt x="126669" y="5791"/>
                  </a:lnTo>
                  <a:close/>
                </a:path>
                <a:path w="234950" h="217170">
                  <a:moveTo>
                    <a:pt x="134442" y="6718"/>
                  </a:moveTo>
                  <a:lnTo>
                    <a:pt x="131356" y="2768"/>
                  </a:lnTo>
                  <a:lnTo>
                    <a:pt x="130543" y="1727"/>
                  </a:lnTo>
                  <a:lnTo>
                    <a:pt x="129374" y="1016"/>
                  </a:lnTo>
                  <a:lnTo>
                    <a:pt x="125666" y="292"/>
                  </a:lnTo>
                  <a:lnTo>
                    <a:pt x="125018" y="1244"/>
                  </a:lnTo>
                  <a:lnTo>
                    <a:pt x="128930" y="6223"/>
                  </a:lnTo>
                  <a:lnTo>
                    <a:pt x="130086" y="6934"/>
                  </a:lnTo>
                  <a:lnTo>
                    <a:pt x="133794" y="7658"/>
                  </a:lnTo>
                  <a:lnTo>
                    <a:pt x="134442" y="6718"/>
                  </a:lnTo>
                  <a:close/>
                </a:path>
                <a:path w="234950" h="217170">
                  <a:moveTo>
                    <a:pt x="142125" y="8178"/>
                  </a:moveTo>
                  <a:lnTo>
                    <a:pt x="139319" y="4013"/>
                  </a:lnTo>
                  <a:lnTo>
                    <a:pt x="138582" y="2921"/>
                  </a:lnTo>
                  <a:lnTo>
                    <a:pt x="137464" y="2133"/>
                  </a:lnTo>
                  <a:lnTo>
                    <a:pt x="133819" y="1143"/>
                  </a:lnTo>
                  <a:lnTo>
                    <a:pt x="133121" y="2057"/>
                  </a:lnTo>
                  <a:lnTo>
                    <a:pt x="141414" y="9067"/>
                  </a:lnTo>
                  <a:lnTo>
                    <a:pt x="142125" y="8178"/>
                  </a:lnTo>
                  <a:close/>
                </a:path>
                <a:path w="234950" h="217170">
                  <a:moveTo>
                    <a:pt x="149694" y="10172"/>
                  </a:moveTo>
                  <a:lnTo>
                    <a:pt x="147193" y="5829"/>
                  </a:lnTo>
                  <a:lnTo>
                    <a:pt x="146532" y="4686"/>
                  </a:lnTo>
                  <a:lnTo>
                    <a:pt x="145465" y="3822"/>
                  </a:lnTo>
                  <a:lnTo>
                    <a:pt x="141897" y="2578"/>
                  </a:lnTo>
                  <a:lnTo>
                    <a:pt x="141135" y="3429"/>
                  </a:lnTo>
                  <a:lnTo>
                    <a:pt x="144297" y="8915"/>
                  </a:lnTo>
                  <a:lnTo>
                    <a:pt x="145364" y="9779"/>
                  </a:lnTo>
                  <a:lnTo>
                    <a:pt x="148932" y="11023"/>
                  </a:lnTo>
                  <a:lnTo>
                    <a:pt x="149694" y="10172"/>
                  </a:lnTo>
                  <a:close/>
                </a:path>
                <a:path w="234950" h="217170">
                  <a:moveTo>
                    <a:pt x="157099" y="12687"/>
                  </a:moveTo>
                  <a:lnTo>
                    <a:pt x="154901" y="8178"/>
                  </a:lnTo>
                  <a:lnTo>
                    <a:pt x="154317" y="6985"/>
                  </a:lnTo>
                  <a:lnTo>
                    <a:pt x="153327" y="6057"/>
                  </a:lnTo>
                  <a:lnTo>
                    <a:pt x="149847" y="4559"/>
                  </a:lnTo>
                  <a:lnTo>
                    <a:pt x="149021" y="5372"/>
                  </a:lnTo>
                  <a:lnTo>
                    <a:pt x="151790" y="11049"/>
                  </a:lnTo>
                  <a:lnTo>
                    <a:pt x="152793" y="11988"/>
                  </a:lnTo>
                  <a:lnTo>
                    <a:pt x="156273" y="13462"/>
                  </a:lnTo>
                  <a:lnTo>
                    <a:pt x="157099" y="12687"/>
                  </a:lnTo>
                  <a:close/>
                </a:path>
                <a:path w="234950" h="217170">
                  <a:moveTo>
                    <a:pt x="164312" y="15697"/>
                  </a:moveTo>
                  <a:lnTo>
                    <a:pt x="162433" y="11061"/>
                  </a:lnTo>
                  <a:lnTo>
                    <a:pt x="161925" y="9829"/>
                  </a:lnTo>
                  <a:lnTo>
                    <a:pt x="161010" y="8826"/>
                  </a:lnTo>
                  <a:lnTo>
                    <a:pt x="157632" y="7099"/>
                  </a:lnTo>
                  <a:lnTo>
                    <a:pt x="156768" y="7848"/>
                  </a:lnTo>
                  <a:lnTo>
                    <a:pt x="159143" y="13716"/>
                  </a:lnTo>
                  <a:lnTo>
                    <a:pt x="160070" y="14719"/>
                  </a:lnTo>
                  <a:lnTo>
                    <a:pt x="163436" y="16433"/>
                  </a:lnTo>
                  <a:lnTo>
                    <a:pt x="164312" y="15697"/>
                  </a:lnTo>
                  <a:close/>
                </a:path>
                <a:path w="234950" h="217170">
                  <a:moveTo>
                    <a:pt x="171297" y="19215"/>
                  </a:moveTo>
                  <a:lnTo>
                    <a:pt x="169748" y="14452"/>
                  </a:lnTo>
                  <a:lnTo>
                    <a:pt x="169341" y="13195"/>
                  </a:lnTo>
                  <a:lnTo>
                    <a:pt x="168478" y="12128"/>
                  </a:lnTo>
                  <a:lnTo>
                    <a:pt x="165252" y="10172"/>
                  </a:lnTo>
                  <a:lnTo>
                    <a:pt x="164325" y="10845"/>
                  </a:lnTo>
                  <a:lnTo>
                    <a:pt x="166281" y="16878"/>
                  </a:lnTo>
                  <a:lnTo>
                    <a:pt x="167132" y="17932"/>
                  </a:lnTo>
                  <a:lnTo>
                    <a:pt x="170370" y="19888"/>
                  </a:lnTo>
                  <a:lnTo>
                    <a:pt x="171297" y="19215"/>
                  </a:lnTo>
                  <a:close/>
                </a:path>
                <a:path w="234950" h="217170">
                  <a:moveTo>
                    <a:pt x="178003" y="23215"/>
                  </a:moveTo>
                  <a:lnTo>
                    <a:pt x="172605" y="13766"/>
                  </a:lnTo>
                  <a:lnTo>
                    <a:pt x="171640" y="14376"/>
                  </a:lnTo>
                  <a:lnTo>
                    <a:pt x="173164" y="20510"/>
                  </a:lnTo>
                  <a:lnTo>
                    <a:pt x="173951" y="21640"/>
                  </a:lnTo>
                  <a:lnTo>
                    <a:pt x="177050" y="23825"/>
                  </a:lnTo>
                  <a:lnTo>
                    <a:pt x="178003" y="23215"/>
                  </a:lnTo>
                  <a:close/>
                </a:path>
                <a:path w="234950" h="217170">
                  <a:moveTo>
                    <a:pt x="184442" y="27673"/>
                  </a:moveTo>
                  <a:lnTo>
                    <a:pt x="179705" y="17868"/>
                  </a:lnTo>
                  <a:lnTo>
                    <a:pt x="178689" y="18402"/>
                  </a:lnTo>
                  <a:lnTo>
                    <a:pt x="178841" y="19202"/>
                  </a:lnTo>
                  <a:lnTo>
                    <a:pt x="179793" y="24638"/>
                  </a:lnTo>
                  <a:lnTo>
                    <a:pt x="180492" y="25819"/>
                  </a:lnTo>
                  <a:lnTo>
                    <a:pt x="183438" y="28206"/>
                  </a:lnTo>
                  <a:lnTo>
                    <a:pt x="184442" y="27673"/>
                  </a:lnTo>
                  <a:close/>
                </a:path>
                <a:path w="234950" h="217170">
                  <a:moveTo>
                    <a:pt x="190538" y="32550"/>
                  </a:moveTo>
                  <a:lnTo>
                    <a:pt x="190017" y="27584"/>
                  </a:lnTo>
                  <a:lnTo>
                    <a:pt x="189877" y="26276"/>
                  </a:lnTo>
                  <a:lnTo>
                    <a:pt x="189268" y="25044"/>
                  </a:lnTo>
                  <a:lnTo>
                    <a:pt x="186499" y="22466"/>
                  </a:lnTo>
                  <a:lnTo>
                    <a:pt x="185445" y="22936"/>
                  </a:lnTo>
                  <a:lnTo>
                    <a:pt x="186118" y="29222"/>
                  </a:lnTo>
                  <a:lnTo>
                    <a:pt x="186740" y="30454"/>
                  </a:lnTo>
                  <a:lnTo>
                    <a:pt x="189496" y="33032"/>
                  </a:lnTo>
                  <a:lnTo>
                    <a:pt x="190538" y="32550"/>
                  </a:lnTo>
                  <a:close/>
                </a:path>
                <a:path w="234950" h="217170">
                  <a:moveTo>
                    <a:pt x="196291" y="37871"/>
                  </a:moveTo>
                  <a:lnTo>
                    <a:pt x="196113" y="32854"/>
                  </a:lnTo>
                  <a:lnTo>
                    <a:pt x="196075" y="31546"/>
                  </a:lnTo>
                  <a:lnTo>
                    <a:pt x="195529" y="30276"/>
                  </a:lnTo>
                  <a:lnTo>
                    <a:pt x="194614" y="29273"/>
                  </a:lnTo>
                  <a:lnTo>
                    <a:pt x="192963" y="27508"/>
                  </a:lnTo>
                  <a:lnTo>
                    <a:pt x="191884" y="27889"/>
                  </a:lnTo>
                  <a:lnTo>
                    <a:pt x="192112" y="34213"/>
                  </a:lnTo>
                  <a:lnTo>
                    <a:pt x="192633" y="35483"/>
                  </a:lnTo>
                  <a:lnTo>
                    <a:pt x="195211" y="38252"/>
                  </a:lnTo>
                  <a:lnTo>
                    <a:pt x="196291" y="37871"/>
                  </a:lnTo>
                  <a:close/>
                </a:path>
                <a:path w="234950" h="217170">
                  <a:moveTo>
                    <a:pt x="201866" y="37236"/>
                  </a:moveTo>
                  <a:lnTo>
                    <a:pt x="201422" y="35941"/>
                  </a:lnTo>
                  <a:lnTo>
                    <a:pt x="199047" y="32994"/>
                  </a:lnTo>
                  <a:lnTo>
                    <a:pt x="197942" y="33312"/>
                  </a:lnTo>
                  <a:lnTo>
                    <a:pt x="197929" y="34124"/>
                  </a:lnTo>
                  <a:lnTo>
                    <a:pt x="197726" y="39636"/>
                  </a:lnTo>
                  <a:lnTo>
                    <a:pt x="198158" y="40932"/>
                  </a:lnTo>
                  <a:lnTo>
                    <a:pt x="200545" y="43878"/>
                  </a:lnTo>
                  <a:lnTo>
                    <a:pt x="201637" y="43561"/>
                  </a:lnTo>
                  <a:lnTo>
                    <a:pt x="201815" y="38557"/>
                  </a:lnTo>
                  <a:lnTo>
                    <a:pt x="201866" y="37236"/>
                  </a:lnTo>
                  <a:close/>
                </a:path>
                <a:path w="234950" h="217170">
                  <a:moveTo>
                    <a:pt x="204660" y="196037"/>
                  </a:moveTo>
                  <a:lnTo>
                    <a:pt x="204304" y="194945"/>
                  </a:lnTo>
                  <a:lnTo>
                    <a:pt x="197967" y="194945"/>
                  </a:lnTo>
                  <a:lnTo>
                    <a:pt x="196684" y="195427"/>
                  </a:lnTo>
                  <a:lnTo>
                    <a:pt x="193827" y="197904"/>
                  </a:lnTo>
                  <a:lnTo>
                    <a:pt x="194183" y="198996"/>
                  </a:lnTo>
                  <a:lnTo>
                    <a:pt x="199186" y="198996"/>
                  </a:lnTo>
                  <a:lnTo>
                    <a:pt x="200507" y="198996"/>
                  </a:lnTo>
                  <a:lnTo>
                    <a:pt x="201790" y="198513"/>
                  </a:lnTo>
                  <a:lnTo>
                    <a:pt x="204660" y="196037"/>
                  </a:lnTo>
                  <a:close/>
                </a:path>
                <a:path w="234950" h="217170">
                  <a:moveTo>
                    <a:pt x="207251" y="43319"/>
                  </a:moveTo>
                  <a:lnTo>
                    <a:pt x="206908" y="41998"/>
                  </a:lnTo>
                  <a:lnTo>
                    <a:pt x="206121" y="40894"/>
                  </a:lnTo>
                  <a:lnTo>
                    <a:pt x="204749" y="38900"/>
                  </a:lnTo>
                  <a:lnTo>
                    <a:pt x="203619" y="39141"/>
                  </a:lnTo>
                  <a:lnTo>
                    <a:pt x="202958" y="45427"/>
                  </a:lnTo>
                  <a:lnTo>
                    <a:pt x="203301" y="46761"/>
                  </a:lnTo>
                  <a:lnTo>
                    <a:pt x="205460" y="49860"/>
                  </a:lnTo>
                  <a:lnTo>
                    <a:pt x="206590" y="49606"/>
                  </a:lnTo>
                  <a:lnTo>
                    <a:pt x="207111" y="44640"/>
                  </a:lnTo>
                  <a:lnTo>
                    <a:pt x="207251" y="43319"/>
                  </a:lnTo>
                  <a:close/>
                </a:path>
                <a:path w="234950" h="217170">
                  <a:moveTo>
                    <a:pt x="209918" y="189763"/>
                  </a:moveTo>
                  <a:lnTo>
                    <a:pt x="209486" y="188709"/>
                  </a:lnTo>
                  <a:lnTo>
                    <a:pt x="204482" y="189064"/>
                  </a:lnTo>
                  <a:lnTo>
                    <a:pt x="203174" y="189141"/>
                  </a:lnTo>
                  <a:lnTo>
                    <a:pt x="201930" y="189712"/>
                  </a:lnTo>
                  <a:lnTo>
                    <a:pt x="199250" y="192379"/>
                  </a:lnTo>
                  <a:lnTo>
                    <a:pt x="199682" y="193446"/>
                  </a:lnTo>
                  <a:lnTo>
                    <a:pt x="204673" y="193103"/>
                  </a:lnTo>
                  <a:lnTo>
                    <a:pt x="205994" y="193001"/>
                  </a:lnTo>
                  <a:lnTo>
                    <a:pt x="207238" y="192443"/>
                  </a:lnTo>
                  <a:lnTo>
                    <a:pt x="209918" y="189763"/>
                  </a:lnTo>
                  <a:close/>
                </a:path>
                <a:path w="234950" h="217170">
                  <a:moveTo>
                    <a:pt x="212204" y="49758"/>
                  </a:moveTo>
                  <a:lnTo>
                    <a:pt x="211937" y="48412"/>
                  </a:lnTo>
                  <a:lnTo>
                    <a:pt x="210007" y="45173"/>
                  </a:lnTo>
                  <a:lnTo>
                    <a:pt x="208864" y="45339"/>
                  </a:lnTo>
                  <a:lnTo>
                    <a:pt x="208013" y="50266"/>
                  </a:lnTo>
                  <a:lnTo>
                    <a:pt x="207772" y="51562"/>
                  </a:lnTo>
                  <a:lnTo>
                    <a:pt x="208026" y="52908"/>
                  </a:lnTo>
                  <a:lnTo>
                    <a:pt x="209969" y="56159"/>
                  </a:lnTo>
                  <a:lnTo>
                    <a:pt x="211099" y="55994"/>
                  </a:lnTo>
                  <a:lnTo>
                    <a:pt x="211975" y="51066"/>
                  </a:lnTo>
                  <a:lnTo>
                    <a:pt x="212204" y="49758"/>
                  </a:lnTo>
                  <a:close/>
                </a:path>
                <a:path w="234950" h="217170">
                  <a:moveTo>
                    <a:pt x="214744" y="183134"/>
                  </a:moveTo>
                  <a:lnTo>
                    <a:pt x="214249" y="182105"/>
                  </a:lnTo>
                  <a:lnTo>
                    <a:pt x="207975" y="182994"/>
                  </a:lnTo>
                  <a:lnTo>
                    <a:pt x="206781" y="183642"/>
                  </a:lnTo>
                  <a:lnTo>
                    <a:pt x="204292" y="186486"/>
                  </a:lnTo>
                  <a:lnTo>
                    <a:pt x="204787" y="187528"/>
                  </a:lnTo>
                  <a:lnTo>
                    <a:pt x="209753" y="186829"/>
                  </a:lnTo>
                  <a:lnTo>
                    <a:pt x="211061" y="186639"/>
                  </a:lnTo>
                  <a:lnTo>
                    <a:pt x="212255" y="185991"/>
                  </a:lnTo>
                  <a:lnTo>
                    <a:pt x="214744" y="183134"/>
                  </a:lnTo>
                  <a:close/>
                </a:path>
                <a:path w="234950" h="217170">
                  <a:moveTo>
                    <a:pt x="216687" y="56553"/>
                  </a:moveTo>
                  <a:lnTo>
                    <a:pt x="216535" y="55181"/>
                  </a:lnTo>
                  <a:lnTo>
                    <a:pt x="214820" y="51803"/>
                  </a:lnTo>
                  <a:lnTo>
                    <a:pt x="213677" y="51892"/>
                  </a:lnTo>
                  <a:lnTo>
                    <a:pt x="212458" y="56743"/>
                  </a:lnTo>
                  <a:lnTo>
                    <a:pt x="212153" y="58026"/>
                  </a:lnTo>
                  <a:lnTo>
                    <a:pt x="212305" y="59385"/>
                  </a:lnTo>
                  <a:lnTo>
                    <a:pt x="214020" y="62763"/>
                  </a:lnTo>
                  <a:lnTo>
                    <a:pt x="215163" y="62687"/>
                  </a:lnTo>
                  <a:lnTo>
                    <a:pt x="216369" y="57823"/>
                  </a:lnTo>
                  <a:lnTo>
                    <a:pt x="216687" y="56553"/>
                  </a:lnTo>
                  <a:close/>
                </a:path>
                <a:path w="234950" h="217170">
                  <a:moveTo>
                    <a:pt x="219087" y="176187"/>
                  </a:moveTo>
                  <a:lnTo>
                    <a:pt x="218516" y="175196"/>
                  </a:lnTo>
                  <a:lnTo>
                    <a:pt x="212318" y="176504"/>
                  </a:lnTo>
                  <a:lnTo>
                    <a:pt x="211162" y="177253"/>
                  </a:lnTo>
                  <a:lnTo>
                    <a:pt x="208889" y="180263"/>
                  </a:lnTo>
                  <a:lnTo>
                    <a:pt x="209461" y="181267"/>
                  </a:lnTo>
                  <a:lnTo>
                    <a:pt x="210248" y="181089"/>
                  </a:lnTo>
                  <a:lnTo>
                    <a:pt x="214363" y="180225"/>
                  </a:lnTo>
                  <a:lnTo>
                    <a:pt x="215646" y="179946"/>
                  </a:lnTo>
                  <a:lnTo>
                    <a:pt x="216801" y="179197"/>
                  </a:lnTo>
                  <a:lnTo>
                    <a:pt x="219087" y="176187"/>
                  </a:lnTo>
                  <a:close/>
                </a:path>
                <a:path w="234950" h="217170">
                  <a:moveTo>
                    <a:pt x="220700" y="63614"/>
                  </a:moveTo>
                  <a:lnTo>
                    <a:pt x="220637" y="62255"/>
                  </a:lnTo>
                  <a:lnTo>
                    <a:pt x="219163" y="58762"/>
                  </a:lnTo>
                  <a:lnTo>
                    <a:pt x="218020" y="58762"/>
                  </a:lnTo>
                  <a:lnTo>
                    <a:pt x="216065" y="64782"/>
                  </a:lnTo>
                  <a:lnTo>
                    <a:pt x="216128" y="66154"/>
                  </a:lnTo>
                  <a:lnTo>
                    <a:pt x="217601" y="69634"/>
                  </a:lnTo>
                  <a:lnTo>
                    <a:pt x="218744" y="69634"/>
                  </a:lnTo>
                  <a:lnTo>
                    <a:pt x="220294" y="64871"/>
                  </a:lnTo>
                  <a:lnTo>
                    <a:pt x="220700" y="63614"/>
                  </a:lnTo>
                  <a:close/>
                </a:path>
                <a:path w="234950" h="217170">
                  <a:moveTo>
                    <a:pt x="222948" y="168948"/>
                  </a:moveTo>
                  <a:lnTo>
                    <a:pt x="222313" y="168008"/>
                  </a:lnTo>
                  <a:lnTo>
                    <a:pt x="216230" y="169748"/>
                  </a:lnTo>
                  <a:lnTo>
                    <a:pt x="215125" y="170573"/>
                  </a:lnTo>
                  <a:lnTo>
                    <a:pt x="213067" y="173723"/>
                  </a:lnTo>
                  <a:lnTo>
                    <a:pt x="213702" y="174675"/>
                  </a:lnTo>
                  <a:lnTo>
                    <a:pt x="218516" y="173304"/>
                  </a:lnTo>
                  <a:lnTo>
                    <a:pt x="219786" y="172948"/>
                  </a:lnTo>
                  <a:lnTo>
                    <a:pt x="220878" y="172110"/>
                  </a:lnTo>
                  <a:lnTo>
                    <a:pt x="222948" y="168948"/>
                  </a:lnTo>
                  <a:close/>
                </a:path>
                <a:path w="234950" h="217170">
                  <a:moveTo>
                    <a:pt x="224231" y="69583"/>
                  </a:moveTo>
                  <a:lnTo>
                    <a:pt x="223012" y="65989"/>
                  </a:lnTo>
                  <a:lnTo>
                    <a:pt x="221869" y="65913"/>
                  </a:lnTo>
                  <a:lnTo>
                    <a:pt x="219494" y="71793"/>
                  </a:lnTo>
                  <a:lnTo>
                    <a:pt x="219456" y="73152"/>
                  </a:lnTo>
                  <a:lnTo>
                    <a:pt x="220433" y="75946"/>
                  </a:lnTo>
                  <a:lnTo>
                    <a:pt x="220687" y="76746"/>
                  </a:lnTo>
                  <a:lnTo>
                    <a:pt x="221830" y="76822"/>
                  </a:lnTo>
                  <a:lnTo>
                    <a:pt x="223710" y="72174"/>
                  </a:lnTo>
                  <a:lnTo>
                    <a:pt x="224205" y="70954"/>
                  </a:lnTo>
                  <a:lnTo>
                    <a:pt x="224231" y="69583"/>
                  </a:lnTo>
                  <a:close/>
                </a:path>
                <a:path w="234950" h="217170">
                  <a:moveTo>
                    <a:pt x="226288" y="161467"/>
                  </a:moveTo>
                  <a:lnTo>
                    <a:pt x="225590" y="160566"/>
                  </a:lnTo>
                  <a:lnTo>
                    <a:pt x="219633" y="162725"/>
                  </a:lnTo>
                  <a:lnTo>
                    <a:pt x="218592" y="163626"/>
                  </a:lnTo>
                  <a:lnTo>
                    <a:pt x="216750" y="166928"/>
                  </a:lnTo>
                  <a:lnTo>
                    <a:pt x="217462" y="167830"/>
                  </a:lnTo>
                  <a:lnTo>
                    <a:pt x="222161" y="166116"/>
                  </a:lnTo>
                  <a:lnTo>
                    <a:pt x="223405" y="165671"/>
                  </a:lnTo>
                  <a:lnTo>
                    <a:pt x="224447" y="164769"/>
                  </a:lnTo>
                  <a:lnTo>
                    <a:pt x="226288" y="161467"/>
                  </a:lnTo>
                  <a:close/>
                </a:path>
                <a:path w="234950" h="217170">
                  <a:moveTo>
                    <a:pt x="227304" y="77139"/>
                  </a:moveTo>
                  <a:lnTo>
                    <a:pt x="226339" y="73494"/>
                  </a:lnTo>
                  <a:lnTo>
                    <a:pt x="225196" y="73342"/>
                  </a:lnTo>
                  <a:lnTo>
                    <a:pt x="222427" y="79019"/>
                  </a:lnTo>
                  <a:lnTo>
                    <a:pt x="222300" y="80378"/>
                  </a:lnTo>
                  <a:lnTo>
                    <a:pt x="223266" y="84035"/>
                  </a:lnTo>
                  <a:lnTo>
                    <a:pt x="224409" y="84201"/>
                  </a:lnTo>
                  <a:lnTo>
                    <a:pt x="226606" y="79692"/>
                  </a:lnTo>
                  <a:lnTo>
                    <a:pt x="227177" y="78498"/>
                  </a:lnTo>
                  <a:lnTo>
                    <a:pt x="227304" y="77139"/>
                  </a:lnTo>
                  <a:close/>
                </a:path>
                <a:path w="234950" h="217170">
                  <a:moveTo>
                    <a:pt x="229108" y="153771"/>
                  </a:moveTo>
                  <a:lnTo>
                    <a:pt x="219964" y="159880"/>
                  </a:lnTo>
                  <a:lnTo>
                    <a:pt x="220726" y="160731"/>
                  </a:lnTo>
                  <a:lnTo>
                    <a:pt x="225310" y="158686"/>
                  </a:lnTo>
                  <a:lnTo>
                    <a:pt x="226517" y="158153"/>
                  </a:lnTo>
                  <a:lnTo>
                    <a:pt x="227482" y="157187"/>
                  </a:lnTo>
                  <a:lnTo>
                    <a:pt x="228739" y="154520"/>
                  </a:lnTo>
                  <a:lnTo>
                    <a:pt x="229108" y="153771"/>
                  </a:lnTo>
                  <a:close/>
                </a:path>
                <a:path w="234950" h="217170">
                  <a:moveTo>
                    <a:pt x="229857" y="84912"/>
                  </a:moveTo>
                  <a:lnTo>
                    <a:pt x="229146" y="81203"/>
                  </a:lnTo>
                  <a:lnTo>
                    <a:pt x="228015" y="80962"/>
                  </a:lnTo>
                  <a:lnTo>
                    <a:pt x="227622" y="81673"/>
                  </a:lnTo>
                  <a:lnTo>
                    <a:pt x="224853" y="86448"/>
                  </a:lnTo>
                  <a:lnTo>
                    <a:pt x="224624" y="87795"/>
                  </a:lnTo>
                  <a:lnTo>
                    <a:pt x="225348" y="91516"/>
                  </a:lnTo>
                  <a:lnTo>
                    <a:pt x="226466" y="91744"/>
                  </a:lnTo>
                  <a:lnTo>
                    <a:pt x="228968" y="87414"/>
                  </a:lnTo>
                  <a:lnTo>
                    <a:pt x="229628" y="86271"/>
                  </a:lnTo>
                  <a:lnTo>
                    <a:pt x="229857" y="84912"/>
                  </a:lnTo>
                  <a:close/>
                </a:path>
                <a:path w="234950" h="217170">
                  <a:moveTo>
                    <a:pt x="231355" y="145884"/>
                  </a:moveTo>
                  <a:lnTo>
                    <a:pt x="230530" y="145097"/>
                  </a:lnTo>
                  <a:lnTo>
                    <a:pt x="224942" y="148069"/>
                  </a:lnTo>
                  <a:lnTo>
                    <a:pt x="224040" y="149098"/>
                  </a:lnTo>
                  <a:lnTo>
                    <a:pt x="223558" y="150368"/>
                  </a:lnTo>
                  <a:lnTo>
                    <a:pt x="222669" y="152628"/>
                  </a:lnTo>
                  <a:lnTo>
                    <a:pt x="223507" y="153416"/>
                  </a:lnTo>
                  <a:lnTo>
                    <a:pt x="227926" y="151066"/>
                  </a:lnTo>
                  <a:lnTo>
                    <a:pt x="229095" y="150444"/>
                  </a:lnTo>
                  <a:lnTo>
                    <a:pt x="229997" y="149415"/>
                  </a:lnTo>
                  <a:lnTo>
                    <a:pt x="231355" y="145884"/>
                  </a:lnTo>
                  <a:close/>
                </a:path>
                <a:path w="234950" h="217170">
                  <a:moveTo>
                    <a:pt x="231838" y="92837"/>
                  </a:moveTo>
                  <a:lnTo>
                    <a:pt x="231394" y="89077"/>
                  </a:lnTo>
                  <a:lnTo>
                    <a:pt x="230301" y="88760"/>
                  </a:lnTo>
                  <a:lnTo>
                    <a:pt x="226758" y="94005"/>
                  </a:lnTo>
                  <a:lnTo>
                    <a:pt x="226441" y="95338"/>
                  </a:lnTo>
                  <a:lnTo>
                    <a:pt x="226783" y="98285"/>
                  </a:lnTo>
                  <a:lnTo>
                    <a:pt x="226898" y="99098"/>
                  </a:lnTo>
                  <a:lnTo>
                    <a:pt x="227990" y="99415"/>
                  </a:lnTo>
                  <a:lnTo>
                    <a:pt x="230797" y="95262"/>
                  </a:lnTo>
                  <a:lnTo>
                    <a:pt x="231521" y="94157"/>
                  </a:lnTo>
                  <a:lnTo>
                    <a:pt x="231838" y="92837"/>
                  </a:lnTo>
                  <a:close/>
                </a:path>
                <a:path w="234950" h="217170">
                  <a:moveTo>
                    <a:pt x="233070" y="137871"/>
                  </a:moveTo>
                  <a:lnTo>
                    <a:pt x="232206" y="137147"/>
                  </a:lnTo>
                  <a:lnTo>
                    <a:pt x="231508" y="137566"/>
                  </a:lnTo>
                  <a:lnTo>
                    <a:pt x="226822" y="140487"/>
                  </a:lnTo>
                  <a:lnTo>
                    <a:pt x="225996" y="141579"/>
                  </a:lnTo>
                  <a:lnTo>
                    <a:pt x="225120" y="144399"/>
                  </a:lnTo>
                  <a:lnTo>
                    <a:pt x="224891" y="145199"/>
                  </a:lnTo>
                  <a:lnTo>
                    <a:pt x="225755" y="145935"/>
                  </a:lnTo>
                  <a:lnTo>
                    <a:pt x="230009" y="143281"/>
                  </a:lnTo>
                  <a:lnTo>
                    <a:pt x="231127" y="142582"/>
                  </a:lnTo>
                  <a:lnTo>
                    <a:pt x="231965" y="141490"/>
                  </a:lnTo>
                  <a:lnTo>
                    <a:pt x="233070" y="137871"/>
                  </a:lnTo>
                  <a:close/>
                </a:path>
                <a:path w="234950" h="217170">
                  <a:moveTo>
                    <a:pt x="233286" y="100876"/>
                  </a:moveTo>
                  <a:lnTo>
                    <a:pt x="233095" y="97091"/>
                  </a:lnTo>
                  <a:lnTo>
                    <a:pt x="232029" y="96710"/>
                  </a:lnTo>
                  <a:lnTo>
                    <a:pt x="228117" y="101688"/>
                  </a:lnTo>
                  <a:lnTo>
                    <a:pt x="227723" y="103009"/>
                  </a:lnTo>
                  <a:lnTo>
                    <a:pt x="227901" y="106781"/>
                  </a:lnTo>
                  <a:lnTo>
                    <a:pt x="228981" y="107175"/>
                  </a:lnTo>
                  <a:lnTo>
                    <a:pt x="232067" y="103225"/>
                  </a:lnTo>
                  <a:lnTo>
                    <a:pt x="232867" y="102184"/>
                  </a:lnTo>
                  <a:lnTo>
                    <a:pt x="233286" y="100876"/>
                  </a:lnTo>
                  <a:close/>
                </a:path>
                <a:path w="234950" h="217170">
                  <a:moveTo>
                    <a:pt x="234213" y="129755"/>
                  </a:moveTo>
                  <a:lnTo>
                    <a:pt x="233286" y="129082"/>
                  </a:lnTo>
                  <a:lnTo>
                    <a:pt x="228168" y="132803"/>
                  </a:lnTo>
                  <a:lnTo>
                    <a:pt x="227418" y="133946"/>
                  </a:lnTo>
                  <a:lnTo>
                    <a:pt x="227114" y="135280"/>
                  </a:lnTo>
                  <a:lnTo>
                    <a:pt x="226733" y="136829"/>
                  </a:lnTo>
                  <a:lnTo>
                    <a:pt x="226555" y="137629"/>
                  </a:lnTo>
                  <a:lnTo>
                    <a:pt x="227482" y="138303"/>
                  </a:lnTo>
                  <a:lnTo>
                    <a:pt x="231533" y="135356"/>
                  </a:lnTo>
                  <a:lnTo>
                    <a:pt x="232600" y="134581"/>
                  </a:lnTo>
                  <a:lnTo>
                    <a:pt x="233349" y="133438"/>
                  </a:lnTo>
                  <a:lnTo>
                    <a:pt x="234035" y="130556"/>
                  </a:lnTo>
                  <a:lnTo>
                    <a:pt x="234213" y="129755"/>
                  </a:lnTo>
                  <a:close/>
                </a:path>
                <a:path w="234950" h="217170">
                  <a:moveTo>
                    <a:pt x="234238" y="105206"/>
                  </a:moveTo>
                  <a:lnTo>
                    <a:pt x="233184" y="104749"/>
                  </a:lnTo>
                  <a:lnTo>
                    <a:pt x="228955" y="109448"/>
                  </a:lnTo>
                  <a:lnTo>
                    <a:pt x="228460" y="110731"/>
                  </a:lnTo>
                  <a:lnTo>
                    <a:pt x="228384" y="114515"/>
                  </a:lnTo>
                  <a:lnTo>
                    <a:pt x="229425" y="114973"/>
                  </a:lnTo>
                  <a:lnTo>
                    <a:pt x="232778" y="111252"/>
                  </a:lnTo>
                  <a:lnTo>
                    <a:pt x="233667" y="110274"/>
                  </a:lnTo>
                  <a:lnTo>
                    <a:pt x="234149" y="108991"/>
                  </a:lnTo>
                  <a:lnTo>
                    <a:pt x="234238" y="105206"/>
                  </a:lnTo>
                  <a:close/>
                </a:path>
                <a:path w="234950" h="217170">
                  <a:moveTo>
                    <a:pt x="234797" y="121589"/>
                  </a:moveTo>
                  <a:lnTo>
                    <a:pt x="233832" y="120980"/>
                  </a:lnTo>
                  <a:lnTo>
                    <a:pt x="228968" y="125044"/>
                  </a:lnTo>
                  <a:lnTo>
                    <a:pt x="228307" y="126250"/>
                  </a:lnTo>
                  <a:lnTo>
                    <a:pt x="227698" y="129971"/>
                  </a:lnTo>
                  <a:lnTo>
                    <a:pt x="228676" y="130581"/>
                  </a:lnTo>
                  <a:lnTo>
                    <a:pt x="232511" y="127368"/>
                  </a:lnTo>
                  <a:lnTo>
                    <a:pt x="233527" y="126517"/>
                  </a:lnTo>
                  <a:lnTo>
                    <a:pt x="234188" y="125323"/>
                  </a:lnTo>
                  <a:lnTo>
                    <a:pt x="234797" y="121589"/>
                  </a:lnTo>
                  <a:close/>
                </a:path>
                <a:path w="234950" h="217170">
                  <a:moveTo>
                    <a:pt x="234810" y="113385"/>
                  </a:moveTo>
                  <a:lnTo>
                    <a:pt x="228320" y="122250"/>
                  </a:lnTo>
                  <a:lnTo>
                    <a:pt x="229323" y="122783"/>
                  </a:lnTo>
                  <a:lnTo>
                    <a:pt x="232930" y="119303"/>
                  </a:lnTo>
                  <a:lnTo>
                    <a:pt x="233883" y="118389"/>
                  </a:lnTo>
                  <a:lnTo>
                    <a:pt x="234467" y="117144"/>
                  </a:lnTo>
                  <a:lnTo>
                    <a:pt x="234810" y="113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30120" y="6934237"/>
              <a:ext cx="208915" cy="222250"/>
            </a:xfrm>
            <a:custGeom>
              <a:avLst/>
              <a:gdLst/>
              <a:ahLst/>
              <a:cxnLst/>
              <a:rect l="l" t="t" r="r" b="b"/>
              <a:pathLst>
                <a:path w="208914" h="222250">
                  <a:moveTo>
                    <a:pt x="18872" y="104254"/>
                  </a:moveTo>
                  <a:lnTo>
                    <a:pt x="11607" y="101904"/>
                  </a:lnTo>
                  <a:lnTo>
                    <a:pt x="11645" y="94361"/>
                  </a:lnTo>
                  <a:lnTo>
                    <a:pt x="7188" y="100520"/>
                  </a:lnTo>
                  <a:lnTo>
                    <a:pt x="0" y="98158"/>
                  </a:lnTo>
                  <a:lnTo>
                    <a:pt x="4495" y="104317"/>
                  </a:lnTo>
                  <a:lnTo>
                    <a:pt x="25" y="110413"/>
                  </a:lnTo>
                  <a:lnTo>
                    <a:pt x="7264" y="108038"/>
                  </a:lnTo>
                  <a:lnTo>
                    <a:pt x="11684" y="114173"/>
                  </a:lnTo>
                  <a:lnTo>
                    <a:pt x="11658" y="106553"/>
                  </a:lnTo>
                  <a:lnTo>
                    <a:pt x="18872" y="104254"/>
                  </a:lnTo>
                  <a:close/>
                </a:path>
                <a:path w="208914" h="222250">
                  <a:moveTo>
                    <a:pt x="25361" y="136931"/>
                  </a:moveTo>
                  <a:lnTo>
                    <a:pt x="17767" y="137541"/>
                  </a:lnTo>
                  <a:lnTo>
                    <a:pt x="14909" y="130543"/>
                  </a:lnTo>
                  <a:lnTo>
                    <a:pt x="13157" y="137960"/>
                  </a:lnTo>
                  <a:lnTo>
                    <a:pt x="5613" y="138518"/>
                  </a:lnTo>
                  <a:lnTo>
                    <a:pt x="12115" y="142494"/>
                  </a:lnTo>
                  <a:lnTo>
                    <a:pt x="10325" y="149821"/>
                  </a:lnTo>
                  <a:lnTo>
                    <a:pt x="16103" y="144868"/>
                  </a:lnTo>
                  <a:lnTo>
                    <a:pt x="22529" y="148844"/>
                  </a:lnTo>
                  <a:lnTo>
                    <a:pt x="19596" y="141808"/>
                  </a:lnTo>
                  <a:lnTo>
                    <a:pt x="25361" y="136931"/>
                  </a:lnTo>
                  <a:close/>
                </a:path>
                <a:path w="208914" h="222250">
                  <a:moveTo>
                    <a:pt x="25374" y="71564"/>
                  </a:moveTo>
                  <a:lnTo>
                    <a:pt x="19570" y="66636"/>
                  </a:lnTo>
                  <a:lnTo>
                    <a:pt x="22504" y="59664"/>
                  </a:lnTo>
                  <a:lnTo>
                    <a:pt x="16002" y="63665"/>
                  </a:lnTo>
                  <a:lnTo>
                    <a:pt x="10287" y="58724"/>
                  </a:lnTo>
                  <a:lnTo>
                    <a:pt x="12077" y="66128"/>
                  </a:lnTo>
                  <a:lnTo>
                    <a:pt x="5613" y="70053"/>
                  </a:lnTo>
                  <a:lnTo>
                    <a:pt x="13208" y="70637"/>
                  </a:lnTo>
                  <a:lnTo>
                    <a:pt x="14947" y="77990"/>
                  </a:lnTo>
                  <a:lnTo>
                    <a:pt x="17843" y="70942"/>
                  </a:lnTo>
                  <a:lnTo>
                    <a:pt x="25374" y="71564"/>
                  </a:lnTo>
                  <a:close/>
                </a:path>
                <a:path w="208914" h="222250">
                  <a:moveTo>
                    <a:pt x="35331" y="130873"/>
                  </a:moveTo>
                  <a:lnTo>
                    <a:pt x="34988" y="129984"/>
                  </a:lnTo>
                  <a:lnTo>
                    <a:pt x="34925" y="129819"/>
                  </a:lnTo>
                  <a:lnTo>
                    <a:pt x="34340" y="129590"/>
                  </a:lnTo>
                  <a:lnTo>
                    <a:pt x="33324" y="129984"/>
                  </a:lnTo>
                  <a:lnTo>
                    <a:pt x="33070" y="130530"/>
                  </a:lnTo>
                  <a:lnTo>
                    <a:pt x="33197" y="130873"/>
                  </a:lnTo>
                  <a:lnTo>
                    <a:pt x="33324" y="131191"/>
                  </a:lnTo>
                  <a:lnTo>
                    <a:pt x="33566" y="131622"/>
                  </a:lnTo>
                  <a:lnTo>
                    <a:pt x="34023" y="131838"/>
                  </a:lnTo>
                  <a:lnTo>
                    <a:pt x="34556" y="131622"/>
                  </a:lnTo>
                  <a:lnTo>
                    <a:pt x="34975" y="131622"/>
                  </a:lnTo>
                  <a:lnTo>
                    <a:pt x="35331" y="130873"/>
                  </a:lnTo>
                  <a:close/>
                </a:path>
                <a:path w="208914" h="222250">
                  <a:moveTo>
                    <a:pt x="41122" y="112141"/>
                  </a:moveTo>
                  <a:lnTo>
                    <a:pt x="40614" y="105943"/>
                  </a:lnTo>
                  <a:lnTo>
                    <a:pt x="38811" y="106083"/>
                  </a:lnTo>
                  <a:lnTo>
                    <a:pt x="39128" y="110083"/>
                  </a:lnTo>
                  <a:lnTo>
                    <a:pt x="36817" y="110261"/>
                  </a:lnTo>
                  <a:lnTo>
                    <a:pt x="36537" y="106680"/>
                  </a:lnTo>
                  <a:lnTo>
                    <a:pt x="34747" y="106819"/>
                  </a:lnTo>
                  <a:lnTo>
                    <a:pt x="35039" y="110401"/>
                  </a:lnTo>
                  <a:lnTo>
                    <a:pt x="33007" y="110566"/>
                  </a:lnTo>
                  <a:lnTo>
                    <a:pt x="32715" y="106768"/>
                  </a:lnTo>
                  <a:lnTo>
                    <a:pt x="30899" y="106908"/>
                  </a:lnTo>
                  <a:lnTo>
                    <a:pt x="31381" y="112915"/>
                  </a:lnTo>
                  <a:lnTo>
                    <a:pt x="41122" y="112141"/>
                  </a:lnTo>
                  <a:close/>
                </a:path>
                <a:path w="208914" h="222250">
                  <a:moveTo>
                    <a:pt x="41846" y="92824"/>
                  </a:moveTo>
                  <a:lnTo>
                    <a:pt x="41757" y="91884"/>
                  </a:lnTo>
                  <a:lnTo>
                    <a:pt x="41617" y="91465"/>
                  </a:lnTo>
                  <a:lnTo>
                    <a:pt x="39865" y="91554"/>
                  </a:lnTo>
                  <a:lnTo>
                    <a:pt x="39966" y="91998"/>
                  </a:lnTo>
                  <a:lnTo>
                    <a:pt x="40017" y="92748"/>
                  </a:lnTo>
                  <a:lnTo>
                    <a:pt x="39636" y="95351"/>
                  </a:lnTo>
                  <a:lnTo>
                    <a:pt x="38252" y="96329"/>
                  </a:lnTo>
                  <a:lnTo>
                    <a:pt x="34175" y="95732"/>
                  </a:lnTo>
                  <a:lnTo>
                    <a:pt x="33324" y="94246"/>
                  </a:lnTo>
                  <a:lnTo>
                    <a:pt x="33680" y="91732"/>
                  </a:lnTo>
                  <a:lnTo>
                    <a:pt x="33947" y="91147"/>
                  </a:lnTo>
                  <a:lnTo>
                    <a:pt x="34188" y="90728"/>
                  </a:lnTo>
                  <a:lnTo>
                    <a:pt x="32524" y="90043"/>
                  </a:lnTo>
                  <a:lnTo>
                    <a:pt x="32270" y="90398"/>
                  </a:lnTo>
                  <a:lnTo>
                    <a:pt x="31915" y="91224"/>
                  </a:lnTo>
                  <a:lnTo>
                    <a:pt x="31330" y="95275"/>
                  </a:lnTo>
                  <a:lnTo>
                    <a:pt x="32816" y="97891"/>
                  </a:lnTo>
                  <a:lnTo>
                    <a:pt x="38874" y="98755"/>
                  </a:lnTo>
                  <a:lnTo>
                    <a:pt x="41198" y="97345"/>
                  </a:lnTo>
                  <a:lnTo>
                    <a:pt x="41846" y="92824"/>
                  </a:lnTo>
                  <a:close/>
                </a:path>
                <a:path w="208914" h="222250">
                  <a:moveTo>
                    <a:pt x="42697" y="120116"/>
                  </a:moveTo>
                  <a:lnTo>
                    <a:pt x="42189" y="117970"/>
                  </a:lnTo>
                  <a:lnTo>
                    <a:pt x="38227" y="118922"/>
                  </a:lnTo>
                  <a:lnTo>
                    <a:pt x="31940" y="117106"/>
                  </a:lnTo>
                  <a:lnTo>
                    <a:pt x="32512" y="119519"/>
                  </a:lnTo>
                  <a:lnTo>
                    <a:pt x="36372" y="120154"/>
                  </a:lnTo>
                  <a:lnTo>
                    <a:pt x="37020" y="120218"/>
                  </a:lnTo>
                  <a:lnTo>
                    <a:pt x="36004" y="120954"/>
                  </a:lnTo>
                  <a:lnTo>
                    <a:pt x="33337" y="122923"/>
                  </a:lnTo>
                  <a:lnTo>
                    <a:pt x="33909" y="125387"/>
                  </a:lnTo>
                  <a:lnTo>
                    <a:pt x="38811" y="121043"/>
                  </a:lnTo>
                  <a:lnTo>
                    <a:pt x="42697" y="120116"/>
                  </a:lnTo>
                  <a:close/>
                </a:path>
                <a:path w="208914" h="222250">
                  <a:moveTo>
                    <a:pt x="42976" y="203263"/>
                  </a:moveTo>
                  <a:lnTo>
                    <a:pt x="41871" y="197027"/>
                  </a:lnTo>
                  <a:lnTo>
                    <a:pt x="41173" y="195859"/>
                  </a:lnTo>
                  <a:lnTo>
                    <a:pt x="40132" y="194983"/>
                  </a:lnTo>
                  <a:lnTo>
                    <a:pt x="38239" y="193459"/>
                  </a:lnTo>
                  <a:lnTo>
                    <a:pt x="37236" y="194005"/>
                  </a:lnTo>
                  <a:lnTo>
                    <a:pt x="37363" y="194805"/>
                  </a:lnTo>
                  <a:lnTo>
                    <a:pt x="38100" y="198932"/>
                  </a:lnTo>
                  <a:lnTo>
                    <a:pt x="38328" y="200240"/>
                  </a:lnTo>
                  <a:lnTo>
                    <a:pt x="39027" y="201409"/>
                  </a:lnTo>
                  <a:lnTo>
                    <a:pt x="41973" y="203796"/>
                  </a:lnTo>
                  <a:lnTo>
                    <a:pt x="42976" y="203263"/>
                  </a:lnTo>
                  <a:close/>
                </a:path>
                <a:path w="208914" h="222250">
                  <a:moveTo>
                    <a:pt x="44640" y="82562"/>
                  </a:moveTo>
                  <a:lnTo>
                    <a:pt x="43738" y="80683"/>
                  </a:lnTo>
                  <a:lnTo>
                    <a:pt x="35648" y="78092"/>
                  </a:lnTo>
                  <a:lnTo>
                    <a:pt x="34988" y="80200"/>
                  </a:lnTo>
                  <a:lnTo>
                    <a:pt x="41973" y="82435"/>
                  </a:lnTo>
                  <a:lnTo>
                    <a:pt x="42545" y="83286"/>
                  </a:lnTo>
                  <a:lnTo>
                    <a:pt x="41859" y="85471"/>
                  </a:lnTo>
                  <a:lnTo>
                    <a:pt x="40855" y="85813"/>
                  </a:lnTo>
                  <a:lnTo>
                    <a:pt x="33896" y="83591"/>
                  </a:lnTo>
                  <a:lnTo>
                    <a:pt x="33223" y="85712"/>
                  </a:lnTo>
                  <a:lnTo>
                    <a:pt x="41376" y="88315"/>
                  </a:lnTo>
                  <a:lnTo>
                    <a:pt x="43116" y="87337"/>
                  </a:lnTo>
                  <a:lnTo>
                    <a:pt x="44640" y="82562"/>
                  </a:lnTo>
                  <a:close/>
                </a:path>
                <a:path w="208914" h="222250">
                  <a:moveTo>
                    <a:pt x="45186" y="127736"/>
                  </a:moveTo>
                  <a:lnTo>
                    <a:pt x="44399" y="125653"/>
                  </a:lnTo>
                  <a:lnTo>
                    <a:pt x="35267" y="129120"/>
                  </a:lnTo>
                  <a:lnTo>
                    <a:pt x="35928" y="130873"/>
                  </a:lnTo>
                  <a:lnTo>
                    <a:pt x="36055" y="131191"/>
                  </a:lnTo>
                  <a:lnTo>
                    <a:pt x="45186" y="127736"/>
                  </a:lnTo>
                  <a:close/>
                </a:path>
                <a:path w="208914" h="222250">
                  <a:moveTo>
                    <a:pt x="45783" y="31750"/>
                  </a:moveTo>
                  <a:lnTo>
                    <a:pt x="38265" y="32969"/>
                  </a:lnTo>
                  <a:lnTo>
                    <a:pt x="34861" y="26212"/>
                  </a:lnTo>
                  <a:lnTo>
                    <a:pt x="33680" y="33743"/>
                  </a:lnTo>
                  <a:lnTo>
                    <a:pt x="26225" y="34899"/>
                  </a:lnTo>
                  <a:lnTo>
                    <a:pt x="33020" y="38328"/>
                  </a:lnTo>
                  <a:lnTo>
                    <a:pt x="31800" y="45796"/>
                  </a:lnTo>
                  <a:lnTo>
                    <a:pt x="37172" y="40386"/>
                  </a:lnTo>
                  <a:lnTo>
                    <a:pt x="43903" y="43853"/>
                  </a:lnTo>
                  <a:lnTo>
                    <a:pt x="40424" y="37071"/>
                  </a:lnTo>
                  <a:lnTo>
                    <a:pt x="45783" y="31750"/>
                  </a:lnTo>
                  <a:close/>
                </a:path>
                <a:path w="208914" h="222250">
                  <a:moveTo>
                    <a:pt x="45808" y="176733"/>
                  </a:moveTo>
                  <a:lnTo>
                    <a:pt x="40398" y="171361"/>
                  </a:lnTo>
                  <a:lnTo>
                    <a:pt x="43865" y="164630"/>
                  </a:lnTo>
                  <a:lnTo>
                    <a:pt x="37084" y="168109"/>
                  </a:lnTo>
                  <a:lnTo>
                    <a:pt x="31762" y="162750"/>
                  </a:lnTo>
                  <a:lnTo>
                    <a:pt x="32981" y="170268"/>
                  </a:lnTo>
                  <a:lnTo>
                    <a:pt x="26225" y="173672"/>
                  </a:lnTo>
                  <a:lnTo>
                    <a:pt x="33756" y="174853"/>
                  </a:lnTo>
                  <a:lnTo>
                    <a:pt x="34912" y="182308"/>
                  </a:lnTo>
                  <a:lnTo>
                    <a:pt x="38354" y="175514"/>
                  </a:lnTo>
                  <a:lnTo>
                    <a:pt x="45808" y="176733"/>
                  </a:lnTo>
                  <a:close/>
                </a:path>
                <a:path w="208914" h="222250">
                  <a:moveTo>
                    <a:pt x="49860" y="137299"/>
                  </a:moveTo>
                  <a:lnTo>
                    <a:pt x="48818" y="135369"/>
                  </a:lnTo>
                  <a:lnTo>
                    <a:pt x="46012" y="136867"/>
                  </a:lnTo>
                  <a:lnTo>
                    <a:pt x="44716" y="136613"/>
                  </a:lnTo>
                  <a:lnTo>
                    <a:pt x="47294" y="132511"/>
                  </a:lnTo>
                  <a:lnTo>
                    <a:pt x="46088" y="130238"/>
                  </a:lnTo>
                  <a:lnTo>
                    <a:pt x="42748" y="135890"/>
                  </a:lnTo>
                  <a:lnTo>
                    <a:pt x="37566" y="135001"/>
                  </a:lnTo>
                  <a:lnTo>
                    <a:pt x="38836" y="137388"/>
                  </a:lnTo>
                  <a:lnTo>
                    <a:pt x="43573" y="137883"/>
                  </a:lnTo>
                  <a:lnTo>
                    <a:pt x="44005" y="137896"/>
                  </a:lnTo>
                  <a:lnTo>
                    <a:pt x="40208" y="139966"/>
                  </a:lnTo>
                  <a:lnTo>
                    <a:pt x="41249" y="141897"/>
                  </a:lnTo>
                  <a:lnTo>
                    <a:pt x="49860" y="137299"/>
                  </a:lnTo>
                  <a:close/>
                </a:path>
                <a:path w="208914" h="222250">
                  <a:moveTo>
                    <a:pt x="50038" y="207289"/>
                  </a:moveTo>
                  <a:lnTo>
                    <a:pt x="48501" y="201142"/>
                  </a:lnTo>
                  <a:lnTo>
                    <a:pt x="47713" y="200025"/>
                  </a:lnTo>
                  <a:lnTo>
                    <a:pt x="44627" y="197840"/>
                  </a:lnTo>
                  <a:lnTo>
                    <a:pt x="43649" y="198450"/>
                  </a:lnTo>
                  <a:lnTo>
                    <a:pt x="44869" y="203314"/>
                  </a:lnTo>
                  <a:lnTo>
                    <a:pt x="45186" y="204597"/>
                  </a:lnTo>
                  <a:lnTo>
                    <a:pt x="45974" y="205727"/>
                  </a:lnTo>
                  <a:lnTo>
                    <a:pt x="47078" y="206514"/>
                  </a:lnTo>
                  <a:lnTo>
                    <a:pt x="48387" y="207416"/>
                  </a:lnTo>
                  <a:lnTo>
                    <a:pt x="49060" y="207899"/>
                  </a:lnTo>
                  <a:lnTo>
                    <a:pt x="50038" y="207289"/>
                  </a:lnTo>
                  <a:close/>
                </a:path>
                <a:path w="208914" h="222250">
                  <a:moveTo>
                    <a:pt x="51308" y="68643"/>
                  </a:moveTo>
                  <a:lnTo>
                    <a:pt x="42519" y="64363"/>
                  </a:lnTo>
                  <a:lnTo>
                    <a:pt x="41122" y="66878"/>
                  </a:lnTo>
                  <a:lnTo>
                    <a:pt x="43446" y="69367"/>
                  </a:lnTo>
                  <a:lnTo>
                    <a:pt x="44246" y="70180"/>
                  </a:lnTo>
                  <a:lnTo>
                    <a:pt x="45199" y="71094"/>
                  </a:lnTo>
                  <a:lnTo>
                    <a:pt x="46062" y="71882"/>
                  </a:lnTo>
                  <a:lnTo>
                    <a:pt x="44932" y="71551"/>
                  </a:lnTo>
                  <a:lnTo>
                    <a:pt x="43726" y="71234"/>
                  </a:lnTo>
                  <a:lnTo>
                    <a:pt x="39268" y="70192"/>
                  </a:lnTo>
                  <a:lnTo>
                    <a:pt x="37846" y="72771"/>
                  </a:lnTo>
                  <a:lnTo>
                    <a:pt x="46075" y="78054"/>
                  </a:lnTo>
                  <a:lnTo>
                    <a:pt x="47066" y="76263"/>
                  </a:lnTo>
                  <a:lnTo>
                    <a:pt x="43916" y="74320"/>
                  </a:lnTo>
                  <a:lnTo>
                    <a:pt x="42887" y="73660"/>
                  </a:lnTo>
                  <a:lnTo>
                    <a:pt x="40462" y="72199"/>
                  </a:lnTo>
                  <a:lnTo>
                    <a:pt x="41706" y="72593"/>
                  </a:lnTo>
                  <a:lnTo>
                    <a:pt x="43091" y="72974"/>
                  </a:lnTo>
                  <a:lnTo>
                    <a:pt x="48044" y="74180"/>
                  </a:lnTo>
                  <a:lnTo>
                    <a:pt x="48895" y="72669"/>
                  </a:lnTo>
                  <a:lnTo>
                    <a:pt x="46126" y="69786"/>
                  </a:lnTo>
                  <a:lnTo>
                    <a:pt x="45313" y="68897"/>
                  </a:lnTo>
                  <a:lnTo>
                    <a:pt x="44297" y="67868"/>
                  </a:lnTo>
                  <a:lnTo>
                    <a:pt x="43357" y="67005"/>
                  </a:lnTo>
                  <a:lnTo>
                    <a:pt x="44615" y="67652"/>
                  </a:lnTo>
                  <a:lnTo>
                    <a:pt x="46926" y="68834"/>
                  </a:lnTo>
                  <a:lnTo>
                    <a:pt x="50266" y="70523"/>
                  </a:lnTo>
                  <a:lnTo>
                    <a:pt x="51308" y="68643"/>
                  </a:lnTo>
                  <a:close/>
                </a:path>
                <a:path w="208914" h="222250">
                  <a:moveTo>
                    <a:pt x="53378" y="157937"/>
                  </a:moveTo>
                  <a:lnTo>
                    <a:pt x="52590" y="157124"/>
                  </a:lnTo>
                  <a:lnTo>
                    <a:pt x="51943" y="157124"/>
                  </a:lnTo>
                  <a:lnTo>
                    <a:pt x="51181" y="157937"/>
                  </a:lnTo>
                  <a:lnTo>
                    <a:pt x="51193" y="158546"/>
                  </a:lnTo>
                  <a:lnTo>
                    <a:pt x="51612" y="158915"/>
                  </a:lnTo>
                  <a:lnTo>
                    <a:pt x="52044" y="159334"/>
                  </a:lnTo>
                  <a:lnTo>
                    <a:pt x="52552" y="159334"/>
                  </a:lnTo>
                  <a:lnTo>
                    <a:pt x="53289" y="158546"/>
                  </a:lnTo>
                  <a:lnTo>
                    <a:pt x="53378" y="157937"/>
                  </a:lnTo>
                  <a:close/>
                </a:path>
                <a:path w="208914" h="222250">
                  <a:moveTo>
                    <a:pt x="55575" y="159981"/>
                  </a:moveTo>
                  <a:lnTo>
                    <a:pt x="54978" y="159334"/>
                  </a:lnTo>
                  <a:lnTo>
                    <a:pt x="54000" y="159334"/>
                  </a:lnTo>
                  <a:lnTo>
                    <a:pt x="53403" y="159981"/>
                  </a:lnTo>
                  <a:lnTo>
                    <a:pt x="53416" y="160591"/>
                  </a:lnTo>
                  <a:lnTo>
                    <a:pt x="54229" y="161328"/>
                  </a:lnTo>
                  <a:lnTo>
                    <a:pt x="54825" y="161328"/>
                  </a:lnTo>
                  <a:lnTo>
                    <a:pt x="55486" y="160591"/>
                  </a:lnTo>
                  <a:lnTo>
                    <a:pt x="55575" y="159981"/>
                  </a:lnTo>
                  <a:close/>
                </a:path>
                <a:path w="208914" h="222250">
                  <a:moveTo>
                    <a:pt x="55880" y="145643"/>
                  </a:moveTo>
                  <a:lnTo>
                    <a:pt x="55397" y="144983"/>
                  </a:lnTo>
                  <a:lnTo>
                    <a:pt x="54571" y="143891"/>
                  </a:lnTo>
                  <a:lnTo>
                    <a:pt x="51523" y="146240"/>
                  </a:lnTo>
                  <a:lnTo>
                    <a:pt x="51066" y="145643"/>
                  </a:lnTo>
                  <a:lnTo>
                    <a:pt x="50584" y="144983"/>
                  </a:lnTo>
                  <a:lnTo>
                    <a:pt x="50596" y="144449"/>
                  </a:lnTo>
                  <a:lnTo>
                    <a:pt x="50749" y="144259"/>
                  </a:lnTo>
                  <a:lnTo>
                    <a:pt x="52171" y="142532"/>
                  </a:lnTo>
                  <a:lnTo>
                    <a:pt x="52666" y="141859"/>
                  </a:lnTo>
                  <a:lnTo>
                    <a:pt x="52793" y="141566"/>
                  </a:lnTo>
                  <a:lnTo>
                    <a:pt x="51409" y="139776"/>
                  </a:lnTo>
                  <a:lnTo>
                    <a:pt x="51219" y="140157"/>
                  </a:lnTo>
                  <a:lnTo>
                    <a:pt x="50393" y="141160"/>
                  </a:lnTo>
                  <a:lnTo>
                    <a:pt x="50304" y="141287"/>
                  </a:lnTo>
                  <a:lnTo>
                    <a:pt x="50304" y="147281"/>
                  </a:lnTo>
                  <a:lnTo>
                    <a:pt x="50139" y="147281"/>
                  </a:lnTo>
                  <a:lnTo>
                    <a:pt x="47993" y="148742"/>
                  </a:lnTo>
                  <a:lnTo>
                    <a:pt x="47777" y="148526"/>
                  </a:lnTo>
                  <a:lnTo>
                    <a:pt x="46837" y="147281"/>
                  </a:lnTo>
                  <a:lnTo>
                    <a:pt x="46824" y="146532"/>
                  </a:lnTo>
                  <a:lnTo>
                    <a:pt x="47980" y="145643"/>
                  </a:lnTo>
                  <a:lnTo>
                    <a:pt x="49060" y="145643"/>
                  </a:lnTo>
                  <a:lnTo>
                    <a:pt x="50304" y="147281"/>
                  </a:lnTo>
                  <a:lnTo>
                    <a:pt x="50304" y="141287"/>
                  </a:lnTo>
                  <a:lnTo>
                    <a:pt x="49136" y="142824"/>
                  </a:lnTo>
                  <a:lnTo>
                    <a:pt x="49022" y="143167"/>
                  </a:lnTo>
                  <a:lnTo>
                    <a:pt x="49022" y="144259"/>
                  </a:lnTo>
                  <a:lnTo>
                    <a:pt x="48437" y="143891"/>
                  </a:lnTo>
                  <a:lnTo>
                    <a:pt x="48933" y="143891"/>
                  </a:lnTo>
                  <a:lnTo>
                    <a:pt x="49022" y="144259"/>
                  </a:lnTo>
                  <a:lnTo>
                    <a:pt x="49022" y="143167"/>
                  </a:lnTo>
                  <a:lnTo>
                    <a:pt x="48869" y="143598"/>
                  </a:lnTo>
                  <a:lnTo>
                    <a:pt x="48920" y="143878"/>
                  </a:lnTo>
                  <a:lnTo>
                    <a:pt x="47053" y="143598"/>
                  </a:lnTo>
                  <a:lnTo>
                    <a:pt x="45935" y="144449"/>
                  </a:lnTo>
                  <a:lnTo>
                    <a:pt x="45300" y="144983"/>
                  </a:lnTo>
                  <a:lnTo>
                    <a:pt x="44983" y="145643"/>
                  </a:lnTo>
                  <a:lnTo>
                    <a:pt x="44996" y="147281"/>
                  </a:lnTo>
                  <a:lnTo>
                    <a:pt x="45415" y="148145"/>
                  </a:lnTo>
                  <a:lnTo>
                    <a:pt x="47015" y="150228"/>
                  </a:lnTo>
                  <a:lnTo>
                    <a:pt x="47726" y="151015"/>
                  </a:lnTo>
                  <a:lnTo>
                    <a:pt x="48247" y="151498"/>
                  </a:lnTo>
                  <a:lnTo>
                    <a:pt x="51841" y="148742"/>
                  </a:lnTo>
                  <a:lnTo>
                    <a:pt x="55105" y="146240"/>
                  </a:lnTo>
                  <a:lnTo>
                    <a:pt x="55880" y="145643"/>
                  </a:lnTo>
                  <a:close/>
                </a:path>
                <a:path w="208914" h="222250">
                  <a:moveTo>
                    <a:pt x="57353" y="210807"/>
                  </a:moveTo>
                  <a:lnTo>
                    <a:pt x="55397" y="204800"/>
                  </a:lnTo>
                  <a:lnTo>
                    <a:pt x="54533" y="203733"/>
                  </a:lnTo>
                  <a:lnTo>
                    <a:pt x="53378" y="203022"/>
                  </a:lnTo>
                  <a:lnTo>
                    <a:pt x="51295" y="201777"/>
                  </a:lnTo>
                  <a:lnTo>
                    <a:pt x="50380" y="202463"/>
                  </a:lnTo>
                  <a:lnTo>
                    <a:pt x="51930" y="207213"/>
                  </a:lnTo>
                  <a:lnTo>
                    <a:pt x="52336" y="208470"/>
                  </a:lnTo>
                  <a:lnTo>
                    <a:pt x="53200" y="209537"/>
                  </a:lnTo>
                  <a:lnTo>
                    <a:pt x="56426" y="211493"/>
                  </a:lnTo>
                  <a:lnTo>
                    <a:pt x="57353" y="210807"/>
                  </a:lnTo>
                  <a:close/>
                </a:path>
                <a:path w="208914" h="222250">
                  <a:moveTo>
                    <a:pt x="58508" y="59918"/>
                  </a:moveTo>
                  <a:lnTo>
                    <a:pt x="51092" y="53581"/>
                  </a:lnTo>
                  <a:lnTo>
                    <a:pt x="49657" y="55245"/>
                  </a:lnTo>
                  <a:lnTo>
                    <a:pt x="52501" y="57683"/>
                  </a:lnTo>
                  <a:lnTo>
                    <a:pt x="50152" y="60452"/>
                  </a:lnTo>
                  <a:lnTo>
                    <a:pt x="47294" y="58013"/>
                  </a:lnTo>
                  <a:lnTo>
                    <a:pt x="45859" y="59702"/>
                  </a:lnTo>
                  <a:lnTo>
                    <a:pt x="53276" y="66052"/>
                  </a:lnTo>
                  <a:lnTo>
                    <a:pt x="54724" y="64363"/>
                  </a:lnTo>
                  <a:lnTo>
                    <a:pt x="51612" y="61709"/>
                  </a:lnTo>
                  <a:lnTo>
                    <a:pt x="53975" y="58940"/>
                  </a:lnTo>
                  <a:lnTo>
                    <a:pt x="57086" y="61595"/>
                  </a:lnTo>
                  <a:lnTo>
                    <a:pt x="58508" y="59918"/>
                  </a:lnTo>
                  <a:close/>
                </a:path>
                <a:path w="208914" h="222250">
                  <a:moveTo>
                    <a:pt x="63258" y="154559"/>
                  </a:moveTo>
                  <a:lnTo>
                    <a:pt x="63144" y="152920"/>
                  </a:lnTo>
                  <a:lnTo>
                    <a:pt x="63119" y="152577"/>
                  </a:lnTo>
                  <a:lnTo>
                    <a:pt x="61798" y="151358"/>
                  </a:lnTo>
                  <a:lnTo>
                    <a:pt x="59461" y="149186"/>
                  </a:lnTo>
                  <a:lnTo>
                    <a:pt x="57353" y="149186"/>
                  </a:lnTo>
                  <a:lnTo>
                    <a:pt x="51587" y="155422"/>
                  </a:lnTo>
                  <a:lnTo>
                    <a:pt x="53200" y="156921"/>
                  </a:lnTo>
                  <a:lnTo>
                    <a:pt x="58178" y="151523"/>
                  </a:lnTo>
                  <a:lnTo>
                    <a:pt x="59207" y="151358"/>
                  </a:lnTo>
                  <a:lnTo>
                    <a:pt x="60883" y="152920"/>
                  </a:lnTo>
                  <a:lnTo>
                    <a:pt x="60782" y="153974"/>
                  </a:lnTo>
                  <a:lnTo>
                    <a:pt x="55816" y="159334"/>
                  </a:lnTo>
                  <a:lnTo>
                    <a:pt x="54533" y="158915"/>
                  </a:lnTo>
                  <a:lnTo>
                    <a:pt x="54978" y="159334"/>
                  </a:lnTo>
                  <a:lnTo>
                    <a:pt x="56502" y="159981"/>
                  </a:lnTo>
                  <a:lnTo>
                    <a:pt x="57492" y="160896"/>
                  </a:lnTo>
                  <a:lnTo>
                    <a:pt x="57670" y="160591"/>
                  </a:lnTo>
                  <a:lnTo>
                    <a:pt x="63258" y="154559"/>
                  </a:lnTo>
                  <a:close/>
                </a:path>
                <a:path w="208914" h="222250">
                  <a:moveTo>
                    <a:pt x="64897" y="213829"/>
                  </a:moveTo>
                  <a:lnTo>
                    <a:pt x="62534" y="207962"/>
                  </a:lnTo>
                  <a:lnTo>
                    <a:pt x="61595" y="206959"/>
                  </a:lnTo>
                  <a:lnTo>
                    <a:pt x="58229" y="205244"/>
                  </a:lnTo>
                  <a:lnTo>
                    <a:pt x="57353" y="205981"/>
                  </a:lnTo>
                  <a:lnTo>
                    <a:pt x="59232" y="210616"/>
                  </a:lnTo>
                  <a:lnTo>
                    <a:pt x="59728" y="211848"/>
                  </a:lnTo>
                  <a:lnTo>
                    <a:pt x="60655" y="212852"/>
                  </a:lnTo>
                  <a:lnTo>
                    <a:pt x="64033" y="214579"/>
                  </a:lnTo>
                  <a:lnTo>
                    <a:pt x="64897" y="213829"/>
                  </a:lnTo>
                  <a:close/>
                </a:path>
                <a:path w="208914" h="222250">
                  <a:moveTo>
                    <a:pt x="66446" y="51435"/>
                  </a:moveTo>
                  <a:lnTo>
                    <a:pt x="61112" y="44843"/>
                  </a:lnTo>
                  <a:lnTo>
                    <a:pt x="59397" y="46228"/>
                  </a:lnTo>
                  <a:lnTo>
                    <a:pt x="64020" y="51943"/>
                  </a:lnTo>
                  <a:lnTo>
                    <a:pt x="64033" y="52971"/>
                  </a:lnTo>
                  <a:lnTo>
                    <a:pt x="62255" y="54406"/>
                  </a:lnTo>
                  <a:lnTo>
                    <a:pt x="61226" y="54140"/>
                  </a:lnTo>
                  <a:lnTo>
                    <a:pt x="56629" y="48475"/>
                  </a:lnTo>
                  <a:lnTo>
                    <a:pt x="54902" y="49872"/>
                  </a:lnTo>
                  <a:lnTo>
                    <a:pt x="60286" y="56515"/>
                  </a:lnTo>
                  <a:lnTo>
                    <a:pt x="62280" y="56667"/>
                  </a:lnTo>
                  <a:lnTo>
                    <a:pt x="66167" y="53517"/>
                  </a:lnTo>
                  <a:lnTo>
                    <a:pt x="66446" y="51435"/>
                  </a:lnTo>
                  <a:close/>
                </a:path>
                <a:path w="208914" h="222250">
                  <a:moveTo>
                    <a:pt x="70269" y="157988"/>
                  </a:moveTo>
                  <a:lnTo>
                    <a:pt x="68427" y="156781"/>
                  </a:lnTo>
                  <a:lnTo>
                    <a:pt x="64084" y="163372"/>
                  </a:lnTo>
                  <a:lnTo>
                    <a:pt x="61849" y="161912"/>
                  </a:lnTo>
                  <a:lnTo>
                    <a:pt x="60833" y="163461"/>
                  </a:lnTo>
                  <a:lnTo>
                    <a:pt x="67094" y="167576"/>
                  </a:lnTo>
                  <a:lnTo>
                    <a:pt x="68122" y="166027"/>
                  </a:lnTo>
                  <a:lnTo>
                    <a:pt x="65925" y="164592"/>
                  </a:lnTo>
                  <a:lnTo>
                    <a:pt x="70269" y="157988"/>
                  </a:lnTo>
                  <a:close/>
                </a:path>
                <a:path w="208914" h="222250">
                  <a:moveTo>
                    <a:pt x="72644" y="216306"/>
                  </a:moveTo>
                  <a:lnTo>
                    <a:pt x="69875" y="210629"/>
                  </a:lnTo>
                  <a:lnTo>
                    <a:pt x="68872" y="209689"/>
                  </a:lnTo>
                  <a:lnTo>
                    <a:pt x="65392" y="208203"/>
                  </a:lnTo>
                  <a:lnTo>
                    <a:pt x="64566" y="209003"/>
                  </a:lnTo>
                  <a:lnTo>
                    <a:pt x="66763" y="213499"/>
                  </a:lnTo>
                  <a:lnTo>
                    <a:pt x="67335" y="214693"/>
                  </a:lnTo>
                  <a:lnTo>
                    <a:pt x="68338" y="215620"/>
                  </a:lnTo>
                  <a:lnTo>
                    <a:pt x="71818" y="217106"/>
                  </a:lnTo>
                  <a:lnTo>
                    <a:pt x="72644" y="216306"/>
                  </a:lnTo>
                  <a:close/>
                </a:path>
                <a:path w="208914" h="222250">
                  <a:moveTo>
                    <a:pt x="76606" y="46875"/>
                  </a:moveTo>
                  <a:lnTo>
                    <a:pt x="76263" y="46634"/>
                  </a:lnTo>
                  <a:lnTo>
                    <a:pt x="75107" y="45402"/>
                  </a:lnTo>
                  <a:lnTo>
                    <a:pt x="74396" y="44691"/>
                  </a:lnTo>
                  <a:lnTo>
                    <a:pt x="73901" y="44196"/>
                  </a:lnTo>
                  <a:lnTo>
                    <a:pt x="73355" y="43878"/>
                  </a:lnTo>
                  <a:lnTo>
                    <a:pt x="72504" y="43878"/>
                  </a:lnTo>
                  <a:lnTo>
                    <a:pt x="73088" y="43192"/>
                  </a:lnTo>
                  <a:lnTo>
                    <a:pt x="73342" y="42341"/>
                  </a:lnTo>
                  <a:lnTo>
                    <a:pt x="73418" y="42113"/>
                  </a:lnTo>
                  <a:lnTo>
                    <a:pt x="73228" y="41656"/>
                  </a:lnTo>
                  <a:lnTo>
                    <a:pt x="73088" y="41402"/>
                  </a:lnTo>
                  <a:lnTo>
                    <a:pt x="72377" y="40157"/>
                  </a:lnTo>
                  <a:lnTo>
                    <a:pt x="71831" y="39776"/>
                  </a:lnTo>
                  <a:lnTo>
                    <a:pt x="72072" y="39776"/>
                  </a:lnTo>
                  <a:lnTo>
                    <a:pt x="71437" y="39674"/>
                  </a:lnTo>
                  <a:lnTo>
                    <a:pt x="71437" y="42926"/>
                  </a:lnTo>
                  <a:lnTo>
                    <a:pt x="71069" y="43878"/>
                  </a:lnTo>
                  <a:lnTo>
                    <a:pt x="70853" y="43878"/>
                  </a:lnTo>
                  <a:lnTo>
                    <a:pt x="69418" y="44691"/>
                  </a:lnTo>
                  <a:lnTo>
                    <a:pt x="68084" y="42341"/>
                  </a:lnTo>
                  <a:lnTo>
                    <a:pt x="68376" y="42113"/>
                  </a:lnTo>
                  <a:lnTo>
                    <a:pt x="69634" y="41402"/>
                  </a:lnTo>
                  <a:lnTo>
                    <a:pt x="70573" y="41402"/>
                  </a:lnTo>
                  <a:lnTo>
                    <a:pt x="71437" y="42926"/>
                  </a:lnTo>
                  <a:lnTo>
                    <a:pt x="71437" y="39674"/>
                  </a:lnTo>
                  <a:lnTo>
                    <a:pt x="65455" y="42113"/>
                  </a:lnTo>
                  <a:lnTo>
                    <a:pt x="70180" y="50495"/>
                  </a:lnTo>
                  <a:lnTo>
                    <a:pt x="72085" y="49428"/>
                  </a:lnTo>
                  <a:lnTo>
                    <a:pt x="70205" y="46075"/>
                  </a:lnTo>
                  <a:lnTo>
                    <a:pt x="70777" y="45745"/>
                  </a:lnTo>
                  <a:lnTo>
                    <a:pt x="71424" y="45402"/>
                  </a:lnTo>
                  <a:lnTo>
                    <a:pt x="72097" y="45402"/>
                  </a:lnTo>
                  <a:lnTo>
                    <a:pt x="72923" y="46342"/>
                  </a:lnTo>
                  <a:lnTo>
                    <a:pt x="73761" y="47244"/>
                  </a:lnTo>
                  <a:lnTo>
                    <a:pt x="74371" y="47815"/>
                  </a:lnTo>
                  <a:lnTo>
                    <a:pt x="74637" y="47980"/>
                  </a:lnTo>
                  <a:lnTo>
                    <a:pt x="76606" y="46875"/>
                  </a:lnTo>
                  <a:close/>
                </a:path>
                <a:path w="208914" h="222250">
                  <a:moveTo>
                    <a:pt x="77152" y="34696"/>
                  </a:moveTo>
                  <a:lnTo>
                    <a:pt x="76923" y="34124"/>
                  </a:lnTo>
                  <a:lnTo>
                    <a:pt x="76847" y="33947"/>
                  </a:lnTo>
                  <a:lnTo>
                    <a:pt x="75704" y="33947"/>
                  </a:lnTo>
                  <a:lnTo>
                    <a:pt x="75260" y="34124"/>
                  </a:lnTo>
                  <a:lnTo>
                    <a:pt x="75018" y="34696"/>
                  </a:lnTo>
                  <a:lnTo>
                    <a:pt x="75349" y="35547"/>
                  </a:lnTo>
                  <a:lnTo>
                    <a:pt x="75412" y="35699"/>
                  </a:lnTo>
                  <a:lnTo>
                    <a:pt x="75996" y="35966"/>
                  </a:lnTo>
                  <a:lnTo>
                    <a:pt x="77038" y="35547"/>
                  </a:lnTo>
                  <a:lnTo>
                    <a:pt x="77152" y="34696"/>
                  </a:lnTo>
                  <a:close/>
                </a:path>
                <a:path w="208914" h="222250">
                  <a:moveTo>
                    <a:pt x="77978" y="14897"/>
                  </a:moveTo>
                  <a:lnTo>
                    <a:pt x="70561" y="13131"/>
                  </a:lnTo>
                  <a:lnTo>
                    <a:pt x="70002" y="5600"/>
                  </a:lnTo>
                  <a:lnTo>
                    <a:pt x="66027" y="12103"/>
                  </a:lnTo>
                  <a:lnTo>
                    <a:pt x="58699" y="10312"/>
                  </a:lnTo>
                  <a:lnTo>
                    <a:pt x="63652" y="16090"/>
                  </a:lnTo>
                  <a:lnTo>
                    <a:pt x="59677" y="22517"/>
                  </a:lnTo>
                  <a:lnTo>
                    <a:pt x="66713" y="19583"/>
                  </a:lnTo>
                  <a:lnTo>
                    <a:pt x="71589" y="25349"/>
                  </a:lnTo>
                  <a:lnTo>
                    <a:pt x="70967" y="17754"/>
                  </a:lnTo>
                  <a:lnTo>
                    <a:pt x="77978" y="14897"/>
                  </a:lnTo>
                  <a:close/>
                </a:path>
                <a:path w="208914" h="222250">
                  <a:moveTo>
                    <a:pt x="77990" y="193586"/>
                  </a:moveTo>
                  <a:lnTo>
                    <a:pt x="70942" y="190690"/>
                  </a:lnTo>
                  <a:lnTo>
                    <a:pt x="71564" y="183159"/>
                  </a:lnTo>
                  <a:lnTo>
                    <a:pt x="66636" y="188963"/>
                  </a:lnTo>
                  <a:lnTo>
                    <a:pt x="59664" y="186029"/>
                  </a:lnTo>
                  <a:lnTo>
                    <a:pt x="63665" y="192532"/>
                  </a:lnTo>
                  <a:lnTo>
                    <a:pt x="58724" y="198247"/>
                  </a:lnTo>
                  <a:lnTo>
                    <a:pt x="66128" y="196456"/>
                  </a:lnTo>
                  <a:lnTo>
                    <a:pt x="70053" y="202920"/>
                  </a:lnTo>
                  <a:lnTo>
                    <a:pt x="70637" y="195313"/>
                  </a:lnTo>
                  <a:lnTo>
                    <a:pt x="77990" y="193586"/>
                  </a:lnTo>
                  <a:close/>
                </a:path>
                <a:path w="208914" h="222250">
                  <a:moveTo>
                    <a:pt x="80543" y="218249"/>
                  </a:moveTo>
                  <a:lnTo>
                    <a:pt x="78041" y="213906"/>
                  </a:lnTo>
                  <a:lnTo>
                    <a:pt x="77368" y="212763"/>
                  </a:lnTo>
                  <a:lnTo>
                    <a:pt x="76314" y="211899"/>
                  </a:lnTo>
                  <a:lnTo>
                    <a:pt x="72745" y="210654"/>
                  </a:lnTo>
                  <a:lnTo>
                    <a:pt x="71983" y="211505"/>
                  </a:lnTo>
                  <a:lnTo>
                    <a:pt x="74485" y="215849"/>
                  </a:lnTo>
                  <a:lnTo>
                    <a:pt x="75133" y="216992"/>
                  </a:lnTo>
                  <a:lnTo>
                    <a:pt x="76200" y="217868"/>
                  </a:lnTo>
                  <a:lnTo>
                    <a:pt x="77495" y="218300"/>
                  </a:lnTo>
                  <a:lnTo>
                    <a:pt x="79781" y="219100"/>
                  </a:lnTo>
                  <a:lnTo>
                    <a:pt x="80543" y="218249"/>
                  </a:lnTo>
                  <a:close/>
                </a:path>
                <a:path w="208914" h="222250">
                  <a:moveTo>
                    <a:pt x="81419" y="44919"/>
                  </a:moveTo>
                  <a:lnTo>
                    <a:pt x="77787" y="35966"/>
                  </a:lnTo>
                  <a:lnTo>
                    <a:pt x="77508" y="35966"/>
                  </a:lnTo>
                  <a:lnTo>
                    <a:pt x="75704" y="36703"/>
                  </a:lnTo>
                  <a:lnTo>
                    <a:pt x="79375" y="45758"/>
                  </a:lnTo>
                  <a:lnTo>
                    <a:pt x="81419" y="44919"/>
                  </a:lnTo>
                  <a:close/>
                </a:path>
                <a:path w="208914" h="222250">
                  <a:moveTo>
                    <a:pt x="88557" y="219621"/>
                  </a:moveTo>
                  <a:lnTo>
                    <a:pt x="88099" y="218960"/>
                  </a:lnTo>
                  <a:lnTo>
                    <a:pt x="85763" y="215480"/>
                  </a:lnTo>
                  <a:lnTo>
                    <a:pt x="85013" y="214388"/>
                  </a:lnTo>
                  <a:lnTo>
                    <a:pt x="83908" y="213601"/>
                  </a:lnTo>
                  <a:lnTo>
                    <a:pt x="82588" y="213233"/>
                  </a:lnTo>
                  <a:lnTo>
                    <a:pt x="80251" y="212610"/>
                  </a:lnTo>
                  <a:lnTo>
                    <a:pt x="79540" y="213499"/>
                  </a:lnTo>
                  <a:lnTo>
                    <a:pt x="82346" y="217652"/>
                  </a:lnTo>
                  <a:lnTo>
                    <a:pt x="83083" y="218757"/>
                  </a:lnTo>
                  <a:lnTo>
                    <a:pt x="84201" y="219532"/>
                  </a:lnTo>
                  <a:lnTo>
                    <a:pt x="87845" y="220535"/>
                  </a:lnTo>
                  <a:lnTo>
                    <a:pt x="88557" y="219621"/>
                  </a:lnTo>
                  <a:close/>
                </a:path>
                <a:path w="208914" h="222250">
                  <a:moveTo>
                    <a:pt x="89712" y="32245"/>
                  </a:moveTo>
                  <a:lnTo>
                    <a:pt x="87312" y="32867"/>
                  </a:lnTo>
                  <a:lnTo>
                    <a:pt x="86779" y="36741"/>
                  </a:lnTo>
                  <a:lnTo>
                    <a:pt x="86728" y="37388"/>
                  </a:lnTo>
                  <a:lnTo>
                    <a:pt x="86296" y="36842"/>
                  </a:lnTo>
                  <a:lnTo>
                    <a:pt x="83921" y="33769"/>
                  </a:lnTo>
                  <a:lnTo>
                    <a:pt x="81483" y="34404"/>
                  </a:lnTo>
                  <a:lnTo>
                    <a:pt x="85940" y="39192"/>
                  </a:lnTo>
                  <a:lnTo>
                    <a:pt x="86969" y="43065"/>
                  </a:lnTo>
                  <a:lnTo>
                    <a:pt x="89090" y="42494"/>
                  </a:lnTo>
                  <a:lnTo>
                    <a:pt x="88061" y="38569"/>
                  </a:lnTo>
                  <a:lnTo>
                    <a:pt x="89712" y="32245"/>
                  </a:lnTo>
                  <a:close/>
                </a:path>
                <a:path w="208914" h="222250">
                  <a:moveTo>
                    <a:pt x="96647" y="220446"/>
                  </a:moveTo>
                  <a:lnTo>
                    <a:pt x="92748" y="215455"/>
                  </a:lnTo>
                  <a:lnTo>
                    <a:pt x="91579" y="214744"/>
                  </a:lnTo>
                  <a:lnTo>
                    <a:pt x="87871" y="214020"/>
                  </a:lnTo>
                  <a:lnTo>
                    <a:pt x="87223" y="214960"/>
                  </a:lnTo>
                  <a:lnTo>
                    <a:pt x="90309" y="218909"/>
                  </a:lnTo>
                  <a:lnTo>
                    <a:pt x="91122" y="219951"/>
                  </a:lnTo>
                  <a:lnTo>
                    <a:pt x="92290" y="220662"/>
                  </a:lnTo>
                  <a:lnTo>
                    <a:pt x="96012" y="221399"/>
                  </a:lnTo>
                  <a:lnTo>
                    <a:pt x="96647" y="220446"/>
                  </a:lnTo>
                  <a:close/>
                </a:path>
                <a:path w="208914" h="222250">
                  <a:moveTo>
                    <a:pt x="101028" y="40665"/>
                  </a:moveTo>
                  <a:lnTo>
                    <a:pt x="100838" y="38874"/>
                  </a:lnTo>
                  <a:lnTo>
                    <a:pt x="96837" y="39268"/>
                  </a:lnTo>
                  <a:lnTo>
                    <a:pt x="96608" y="36969"/>
                  </a:lnTo>
                  <a:lnTo>
                    <a:pt x="100190" y="36601"/>
                  </a:lnTo>
                  <a:lnTo>
                    <a:pt x="99999" y="34810"/>
                  </a:lnTo>
                  <a:lnTo>
                    <a:pt x="96431" y="35179"/>
                  </a:lnTo>
                  <a:lnTo>
                    <a:pt x="96227" y="33172"/>
                  </a:lnTo>
                  <a:lnTo>
                    <a:pt x="100012" y="32778"/>
                  </a:lnTo>
                  <a:lnTo>
                    <a:pt x="99834" y="30975"/>
                  </a:lnTo>
                  <a:lnTo>
                    <a:pt x="93840" y="31584"/>
                  </a:lnTo>
                  <a:lnTo>
                    <a:pt x="94830" y="41300"/>
                  </a:lnTo>
                  <a:lnTo>
                    <a:pt x="101028" y="40665"/>
                  </a:lnTo>
                  <a:close/>
                </a:path>
                <a:path w="208914" h="222250">
                  <a:moveTo>
                    <a:pt x="104762" y="220700"/>
                  </a:moveTo>
                  <a:lnTo>
                    <a:pt x="100533" y="215988"/>
                  </a:lnTo>
                  <a:lnTo>
                    <a:pt x="99314" y="215353"/>
                  </a:lnTo>
                  <a:lnTo>
                    <a:pt x="95554" y="214896"/>
                  </a:lnTo>
                  <a:lnTo>
                    <a:pt x="94983" y="215887"/>
                  </a:lnTo>
                  <a:lnTo>
                    <a:pt x="98336" y="219608"/>
                  </a:lnTo>
                  <a:lnTo>
                    <a:pt x="99225" y="220586"/>
                  </a:lnTo>
                  <a:lnTo>
                    <a:pt x="100444" y="221208"/>
                  </a:lnTo>
                  <a:lnTo>
                    <a:pt x="103378" y="221576"/>
                  </a:lnTo>
                  <a:lnTo>
                    <a:pt x="104203" y="221691"/>
                  </a:lnTo>
                  <a:lnTo>
                    <a:pt x="104762" y="220700"/>
                  </a:lnTo>
                  <a:close/>
                </a:path>
                <a:path w="208914" h="222250">
                  <a:moveTo>
                    <a:pt x="111480" y="31178"/>
                  </a:moveTo>
                  <a:lnTo>
                    <a:pt x="103987" y="30810"/>
                  </a:lnTo>
                  <a:lnTo>
                    <a:pt x="103898" y="32664"/>
                  </a:lnTo>
                  <a:lnTo>
                    <a:pt x="106514" y="32791"/>
                  </a:lnTo>
                  <a:lnTo>
                    <a:pt x="106133" y="40690"/>
                  </a:lnTo>
                  <a:lnTo>
                    <a:pt x="108343" y="40805"/>
                  </a:lnTo>
                  <a:lnTo>
                    <a:pt x="108724" y="32905"/>
                  </a:lnTo>
                  <a:lnTo>
                    <a:pt x="111404" y="33032"/>
                  </a:lnTo>
                  <a:lnTo>
                    <a:pt x="111480" y="31178"/>
                  </a:lnTo>
                  <a:close/>
                </a:path>
                <a:path w="208914" h="222250">
                  <a:moveTo>
                    <a:pt x="112890" y="220370"/>
                  </a:moveTo>
                  <a:lnTo>
                    <a:pt x="108343" y="215976"/>
                  </a:lnTo>
                  <a:lnTo>
                    <a:pt x="107073" y="215430"/>
                  </a:lnTo>
                  <a:lnTo>
                    <a:pt x="103289" y="215239"/>
                  </a:lnTo>
                  <a:lnTo>
                    <a:pt x="102806" y="216255"/>
                  </a:lnTo>
                  <a:lnTo>
                    <a:pt x="106400" y="219735"/>
                  </a:lnTo>
                  <a:lnTo>
                    <a:pt x="107353" y="220649"/>
                  </a:lnTo>
                  <a:lnTo>
                    <a:pt x="108597" y="221183"/>
                  </a:lnTo>
                  <a:lnTo>
                    <a:pt x="112395" y="221399"/>
                  </a:lnTo>
                  <a:lnTo>
                    <a:pt x="112890" y="220370"/>
                  </a:lnTo>
                  <a:close/>
                </a:path>
                <a:path w="208914" h="222250">
                  <a:moveTo>
                    <a:pt x="114173" y="196837"/>
                  </a:moveTo>
                  <a:lnTo>
                    <a:pt x="106553" y="196862"/>
                  </a:lnTo>
                  <a:lnTo>
                    <a:pt x="104254" y="189649"/>
                  </a:lnTo>
                  <a:lnTo>
                    <a:pt x="101904" y="196913"/>
                  </a:lnTo>
                  <a:lnTo>
                    <a:pt x="94361" y="196875"/>
                  </a:lnTo>
                  <a:lnTo>
                    <a:pt x="100520" y="201345"/>
                  </a:lnTo>
                  <a:lnTo>
                    <a:pt x="98158" y="208521"/>
                  </a:lnTo>
                  <a:lnTo>
                    <a:pt x="104317" y="204025"/>
                  </a:lnTo>
                  <a:lnTo>
                    <a:pt x="110413" y="208495"/>
                  </a:lnTo>
                  <a:lnTo>
                    <a:pt x="108038" y="201256"/>
                  </a:lnTo>
                  <a:lnTo>
                    <a:pt x="114173" y="196837"/>
                  </a:lnTo>
                  <a:close/>
                </a:path>
                <a:path w="208914" h="222250">
                  <a:moveTo>
                    <a:pt x="114173" y="11645"/>
                  </a:moveTo>
                  <a:lnTo>
                    <a:pt x="108013" y="7188"/>
                  </a:lnTo>
                  <a:lnTo>
                    <a:pt x="110375" y="0"/>
                  </a:lnTo>
                  <a:lnTo>
                    <a:pt x="104216" y="4495"/>
                  </a:lnTo>
                  <a:lnTo>
                    <a:pt x="98120" y="25"/>
                  </a:lnTo>
                  <a:lnTo>
                    <a:pt x="100495" y="7264"/>
                  </a:lnTo>
                  <a:lnTo>
                    <a:pt x="94361" y="11684"/>
                  </a:lnTo>
                  <a:lnTo>
                    <a:pt x="101981" y="11658"/>
                  </a:lnTo>
                  <a:lnTo>
                    <a:pt x="104279" y="18872"/>
                  </a:lnTo>
                  <a:lnTo>
                    <a:pt x="106629" y="11607"/>
                  </a:lnTo>
                  <a:lnTo>
                    <a:pt x="114173" y="11645"/>
                  </a:lnTo>
                  <a:close/>
                </a:path>
                <a:path w="208914" h="222250">
                  <a:moveTo>
                    <a:pt x="117551" y="32131"/>
                  </a:moveTo>
                  <a:lnTo>
                    <a:pt x="115316" y="32131"/>
                  </a:lnTo>
                  <a:lnTo>
                    <a:pt x="113753" y="41376"/>
                  </a:lnTo>
                  <a:lnTo>
                    <a:pt x="116001" y="41376"/>
                  </a:lnTo>
                  <a:lnTo>
                    <a:pt x="117551" y="32131"/>
                  </a:lnTo>
                  <a:close/>
                </a:path>
                <a:path w="208914" h="222250">
                  <a:moveTo>
                    <a:pt x="120967" y="219481"/>
                  </a:moveTo>
                  <a:lnTo>
                    <a:pt x="116116" y="215417"/>
                  </a:lnTo>
                  <a:lnTo>
                    <a:pt x="114820" y="214960"/>
                  </a:lnTo>
                  <a:lnTo>
                    <a:pt x="111036" y="215023"/>
                  </a:lnTo>
                  <a:lnTo>
                    <a:pt x="110617" y="216077"/>
                  </a:lnTo>
                  <a:lnTo>
                    <a:pt x="114452" y="219303"/>
                  </a:lnTo>
                  <a:lnTo>
                    <a:pt x="115468" y="220154"/>
                  </a:lnTo>
                  <a:lnTo>
                    <a:pt x="116751" y="220599"/>
                  </a:lnTo>
                  <a:lnTo>
                    <a:pt x="120548" y="220548"/>
                  </a:lnTo>
                  <a:lnTo>
                    <a:pt x="120967" y="219481"/>
                  </a:lnTo>
                  <a:close/>
                </a:path>
                <a:path w="208914" h="222250">
                  <a:moveTo>
                    <a:pt x="128968" y="218046"/>
                  </a:moveTo>
                  <a:lnTo>
                    <a:pt x="128333" y="217563"/>
                  </a:lnTo>
                  <a:lnTo>
                    <a:pt x="124917" y="215099"/>
                  </a:lnTo>
                  <a:lnTo>
                    <a:pt x="123863" y="214312"/>
                  </a:lnTo>
                  <a:lnTo>
                    <a:pt x="122529" y="213956"/>
                  </a:lnTo>
                  <a:lnTo>
                    <a:pt x="118757" y="214274"/>
                  </a:lnTo>
                  <a:lnTo>
                    <a:pt x="118414" y="215366"/>
                  </a:lnTo>
                  <a:lnTo>
                    <a:pt x="122466" y="218313"/>
                  </a:lnTo>
                  <a:lnTo>
                    <a:pt x="123532" y="219087"/>
                  </a:lnTo>
                  <a:lnTo>
                    <a:pt x="124853" y="219443"/>
                  </a:lnTo>
                  <a:lnTo>
                    <a:pt x="126199" y="219341"/>
                  </a:lnTo>
                  <a:lnTo>
                    <a:pt x="128625" y="219125"/>
                  </a:lnTo>
                  <a:lnTo>
                    <a:pt x="128968" y="218046"/>
                  </a:lnTo>
                  <a:close/>
                </a:path>
                <a:path w="208914" h="222250">
                  <a:moveTo>
                    <a:pt x="132384" y="36804"/>
                  </a:moveTo>
                  <a:lnTo>
                    <a:pt x="131940" y="36360"/>
                  </a:lnTo>
                  <a:lnTo>
                    <a:pt x="131254" y="35852"/>
                  </a:lnTo>
                  <a:lnTo>
                    <a:pt x="128066" y="34683"/>
                  </a:lnTo>
                  <a:lnTo>
                    <a:pt x="126314" y="35394"/>
                  </a:lnTo>
                  <a:lnTo>
                    <a:pt x="125247" y="38303"/>
                  </a:lnTo>
                  <a:lnTo>
                    <a:pt x="125933" y="39509"/>
                  </a:lnTo>
                  <a:lnTo>
                    <a:pt x="128219" y="41389"/>
                  </a:lnTo>
                  <a:lnTo>
                    <a:pt x="128524" y="41884"/>
                  </a:lnTo>
                  <a:lnTo>
                    <a:pt x="128092" y="43053"/>
                  </a:lnTo>
                  <a:lnTo>
                    <a:pt x="127444" y="43256"/>
                  </a:lnTo>
                  <a:lnTo>
                    <a:pt x="125603" y="42583"/>
                  </a:lnTo>
                  <a:lnTo>
                    <a:pt x="124866" y="41986"/>
                  </a:lnTo>
                  <a:lnTo>
                    <a:pt x="124409" y="41490"/>
                  </a:lnTo>
                  <a:lnTo>
                    <a:pt x="123367" y="43053"/>
                  </a:lnTo>
                  <a:lnTo>
                    <a:pt x="123761" y="43535"/>
                  </a:lnTo>
                  <a:lnTo>
                    <a:pt x="124701" y="44170"/>
                  </a:lnTo>
                  <a:lnTo>
                    <a:pt x="128270" y="45491"/>
                  </a:lnTo>
                  <a:lnTo>
                    <a:pt x="129933" y="44615"/>
                  </a:lnTo>
                  <a:lnTo>
                    <a:pt x="130975" y="41795"/>
                  </a:lnTo>
                  <a:lnTo>
                    <a:pt x="130530" y="40678"/>
                  </a:lnTo>
                  <a:lnTo>
                    <a:pt x="128104" y="38595"/>
                  </a:lnTo>
                  <a:lnTo>
                    <a:pt x="127673" y="38150"/>
                  </a:lnTo>
                  <a:lnTo>
                    <a:pt x="128066" y="37071"/>
                  </a:lnTo>
                  <a:lnTo>
                    <a:pt x="128663" y="36842"/>
                  </a:lnTo>
                  <a:lnTo>
                    <a:pt x="130454" y="37490"/>
                  </a:lnTo>
                  <a:lnTo>
                    <a:pt x="131013" y="37985"/>
                  </a:lnTo>
                  <a:lnTo>
                    <a:pt x="131305" y="38303"/>
                  </a:lnTo>
                  <a:lnTo>
                    <a:pt x="132384" y="36804"/>
                  </a:lnTo>
                  <a:close/>
                </a:path>
                <a:path w="208914" h="222250">
                  <a:moveTo>
                    <a:pt x="136867" y="216039"/>
                  </a:moveTo>
                  <a:lnTo>
                    <a:pt x="131495" y="212674"/>
                  </a:lnTo>
                  <a:lnTo>
                    <a:pt x="130149" y="212420"/>
                  </a:lnTo>
                  <a:lnTo>
                    <a:pt x="127228" y="212877"/>
                  </a:lnTo>
                  <a:lnTo>
                    <a:pt x="126403" y="212991"/>
                  </a:lnTo>
                  <a:lnTo>
                    <a:pt x="126136" y="214109"/>
                  </a:lnTo>
                  <a:lnTo>
                    <a:pt x="130378" y="216763"/>
                  </a:lnTo>
                  <a:lnTo>
                    <a:pt x="131495" y="217462"/>
                  </a:lnTo>
                  <a:lnTo>
                    <a:pt x="132842" y="217728"/>
                  </a:lnTo>
                  <a:lnTo>
                    <a:pt x="136575" y="217144"/>
                  </a:lnTo>
                  <a:lnTo>
                    <a:pt x="136867" y="216039"/>
                  </a:lnTo>
                  <a:close/>
                </a:path>
                <a:path w="208914" h="222250">
                  <a:moveTo>
                    <a:pt x="141452" y="40995"/>
                  </a:moveTo>
                  <a:lnTo>
                    <a:pt x="139319" y="39801"/>
                  </a:lnTo>
                  <a:lnTo>
                    <a:pt x="139319" y="41694"/>
                  </a:lnTo>
                  <a:lnTo>
                    <a:pt x="139026" y="42684"/>
                  </a:lnTo>
                  <a:lnTo>
                    <a:pt x="138950" y="42989"/>
                  </a:lnTo>
                  <a:lnTo>
                    <a:pt x="138836" y="43573"/>
                  </a:lnTo>
                  <a:lnTo>
                    <a:pt x="138341" y="45681"/>
                  </a:lnTo>
                  <a:lnTo>
                    <a:pt x="136461" y="44627"/>
                  </a:lnTo>
                  <a:lnTo>
                    <a:pt x="138391" y="42684"/>
                  </a:lnTo>
                  <a:lnTo>
                    <a:pt x="138887" y="42113"/>
                  </a:lnTo>
                  <a:lnTo>
                    <a:pt x="139319" y="41694"/>
                  </a:lnTo>
                  <a:lnTo>
                    <a:pt x="139319" y="39801"/>
                  </a:lnTo>
                  <a:lnTo>
                    <a:pt x="138925" y="39573"/>
                  </a:lnTo>
                  <a:lnTo>
                    <a:pt x="131546" y="46647"/>
                  </a:lnTo>
                  <a:lnTo>
                    <a:pt x="133540" y="47752"/>
                  </a:lnTo>
                  <a:lnTo>
                    <a:pt x="135382" y="45910"/>
                  </a:lnTo>
                  <a:lnTo>
                    <a:pt x="137807" y="47269"/>
                  </a:lnTo>
                  <a:lnTo>
                    <a:pt x="137236" y="49834"/>
                  </a:lnTo>
                  <a:lnTo>
                    <a:pt x="139306" y="50990"/>
                  </a:lnTo>
                  <a:lnTo>
                    <a:pt x="140385" y="45910"/>
                  </a:lnTo>
                  <a:lnTo>
                    <a:pt x="140436" y="45681"/>
                  </a:lnTo>
                  <a:lnTo>
                    <a:pt x="140893" y="43573"/>
                  </a:lnTo>
                  <a:lnTo>
                    <a:pt x="141020" y="42989"/>
                  </a:lnTo>
                  <a:lnTo>
                    <a:pt x="141084" y="42684"/>
                  </a:lnTo>
                  <a:lnTo>
                    <a:pt x="141211" y="42113"/>
                  </a:lnTo>
                  <a:lnTo>
                    <a:pt x="141300" y="41694"/>
                  </a:lnTo>
                  <a:lnTo>
                    <a:pt x="141452" y="40995"/>
                  </a:lnTo>
                  <a:close/>
                </a:path>
                <a:path w="208914" h="222250">
                  <a:moveTo>
                    <a:pt x="144576" y="213487"/>
                  </a:moveTo>
                  <a:lnTo>
                    <a:pt x="140157" y="211137"/>
                  </a:lnTo>
                  <a:lnTo>
                    <a:pt x="138976" y="210527"/>
                  </a:lnTo>
                  <a:lnTo>
                    <a:pt x="137629" y="210350"/>
                  </a:lnTo>
                  <a:lnTo>
                    <a:pt x="133934" y="211188"/>
                  </a:lnTo>
                  <a:lnTo>
                    <a:pt x="133743" y="212318"/>
                  </a:lnTo>
                  <a:lnTo>
                    <a:pt x="134442" y="212712"/>
                  </a:lnTo>
                  <a:lnTo>
                    <a:pt x="138163" y="214668"/>
                  </a:lnTo>
                  <a:lnTo>
                    <a:pt x="139331" y="215290"/>
                  </a:lnTo>
                  <a:lnTo>
                    <a:pt x="140677" y="215468"/>
                  </a:lnTo>
                  <a:lnTo>
                    <a:pt x="143573" y="214795"/>
                  </a:lnTo>
                  <a:lnTo>
                    <a:pt x="144373" y="214630"/>
                  </a:lnTo>
                  <a:lnTo>
                    <a:pt x="144576" y="213487"/>
                  </a:lnTo>
                  <a:close/>
                </a:path>
                <a:path w="208914" h="222250">
                  <a:moveTo>
                    <a:pt x="145478" y="164934"/>
                  </a:moveTo>
                  <a:lnTo>
                    <a:pt x="140119" y="156756"/>
                  </a:lnTo>
                  <a:lnTo>
                    <a:pt x="138277" y="157975"/>
                  </a:lnTo>
                  <a:lnTo>
                    <a:pt x="143624" y="166141"/>
                  </a:lnTo>
                  <a:lnTo>
                    <a:pt x="145478" y="164934"/>
                  </a:lnTo>
                  <a:close/>
                </a:path>
                <a:path w="208914" h="222250">
                  <a:moveTo>
                    <a:pt x="149809" y="10274"/>
                  </a:moveTo>
                  <a:lnTo>
                    <a:pt x="142405" y="12065"/>
                  </a:lnTo>
                  <a:lnTo>
                    <a:pt x="138480" y="5600"/>
                  </a:lnTo>
                  <a:lnTo>
                    <a:pt x="137896" y="13208"/>
                  </a:lnTo>
                  <a:lnTo>
                    <a:pt x="130543" y="14935"/>
                  </a:lnTo>
                  <a:lnTo>
                    <a:pt x="137591" y="17830"/>
                  </a:lnTo>
                  <a:lnTo>
                    <a:pt x="136969" y="25361"/>
                  </a:lnTo>
                  <a:lnTo>
                    <a:pt x="141897" y="19558"/>
                  </a:lnTo>
                  <a:lnTo>
                    <a:pt x="148869" y="22491"/>
                  </a:lnTo>
                  <a:lnTo>
                    <a:pt x="144881" y="15989"/>
                  </a:lnTo>
                  <a:lnTo>
                    <a:pt x="149809" y="10274"/>
                  </a:lnTo>
                  <a:close/>
                </a:path>
                <a:path w="208914" h="222250">
                  <a:moveTo>
                    <a:pt x="149834" y="198196"/>
                  </a:moveTo>
                  <a:lnTo>
                    <a:pt x="144881" y="192417"/>
                  </a:lnTo>
                  <a:lnTo>
                    <a:pt x="148856" y="185991"/>
                  </a:lnTo>
                  <a:lnTo>
                    <a:pt x="141820" y="188925"/>
                  </a:lnTo>
                  <a:lnTo>
                    <a:pt x="136944" y="183159"/>
                  </a:lnTo>
                  <a:lnTo>
                    <a:pt x="137553" y="190754"/>
                  </a:lnTo>
                  <a:lnTo>
                    <a:pt x="130556" y="193611"/>
                  </a:lnTo>
                  <a:lnTo>
                    <a:pt x="137972" y="195376"/>
                  </a:lnTo>
                  <a:lnTo>
                    <a:pt x="138531" y="202907"/>
                  </a:lnTo>
                  <a:lnTo>
                    <a:pt x="142506" y="196405"/>
                  </a:lnTo>
                  <a:lnTo>
                    <a:pt x="149834" y="198196"/>
                  </a:lnTo>
                  <a:close/>
                </a:path>
                <a:path w="208914" h="222250">
                  <a:moveTo>
                    <a:pt x="152095" y="210413"/>
                  </a:moveTo>
                  <a:lnTo>
                    <a:pt x="146304" y="207848"/>
                  </a:lnTo>
                  <a:lnTo>
                    <a:pt x="144945" y="207772"/>
                  </a:lnTo>
                  <a:lnTo>
                    <a:pt x="141312" y="208864"/>
                  </a:lnTo>
                  <a:lnTo>
                    <a:pt x="141198" y="210007"/>
                  </a:lnTo>
                  <a:lnTo>
                    <a:pt x="141947" y="210324"/>
                  </a:lnTo>
                  <a:lnTo>
                    <a:pt x="145783" y="212039"/>
                  </a:lnTo>
                  <a:lnTo>
                    <a:pt x="146977" y="212572"/>
                  </a:lnTo>
                  <a:lnTo>
                    <a:pt x="148361" y="212648"/>
                  </a:lnTo>
                  <a:lnTo>
                    <a:pt x="151980" y="211556"/>
                  </a:lnTo>
                  <a:lnTo>
                    <a:pt x="152095" y="210413"/>
                  </a:lnTo>
                  <a:close/>
                </a:path>
                <a:path w="208914" h="222250">
                  <a:moveTo>
                    <a:pt x="153365" y="50126"/>
                  </a:moveTo>
                  <a:lnTo>
                    <a:pt x="153136" y="49644"/>
                  </a:lnTo>
                  <a:lnTo>
                    <a:pt x="152552" y="48831"/>
                  </a:lnTo>
                  <a:lnTo>
                    <a:pt x="151866" y="48272"/>
                  </a:lnTo>
                  <a:lnTo>
                    <a:pt x="149098" y="46012"/>
                  </a:lnTo>
                  <a:lnTo>
                    <a:pt x="146050" y="46012"/>
                  </a:lnTo>
                  <a:lnTo>
                    <a:pt x="143713" y="48831"/>
                  </a:lnTo>
                  <a:lnTo>
                    <a:pt x="143078" y="49644"/>
                  </a:lnTo>
                  <a:lnTo>
                    <a:pt x="142748" y="50673"/>
                  </a:lnTo>
                  <a:lnTo>
                    <a:pt x="142862" y="52298"/>
                  </a:lnTo>
                  <a:lnTo>
                    <a:pt x="147955" y="57264"/>
                  </a:lnTo>
                  <a:lnTo>
                    <a:pt x="149923" y="54838"/>
                  </a:lnTo>
                  <a:lnTo>
                    <a:pt x="151142" y="53340"/>
                  </a:lnTo>
                  <a:lnTo>
                    <a:pt x="151282" y="53340"/>
                  </a:lnTo>
                  <a:lnTo>
                    <a:pt x="148399" y="50977"/>
                  </a:lnTo>
                  <a:lnTo>
                    <a:pt x="147307" y="52298"/>
                  </a:lnTo>
                  <a:lnTo>
                    <a:pt x="148551" y="53340"/>
                  </a:lnTo>
                  <a:lnTo>
                    <a:pt x="148399" y="53340"/>
                  </a:lnTo>
                  <a:lnTo>
                    <a:pt x="147180" y="54838"/>
                  </a:lnTo>
                  <a:lnTo>
                    <a:pt x="147040" y="54838"/>
                  </a:lnTo>
                  <a:lnTo>
                    <a:pt x="146634" y="54597"/>
                  </a:lnTo>
                  <a:lnTo>
                    <a:pt x="144843" y="53124"/>
                  </a:lnTo>
                  <a:lnTo>
                    <a:pt x="144729" y="52298"/>
                  </a:lnTo>
                  <a:lnTo>
                    <a:pt x="144614" y="51409"/>
                  </a:lnTo>
                  <a:lnTo>
                    <a:pt x="147167" y="48272"/>
                  </a:lnTo>
                  <a:lnTo>
                    <a:pt x="148958" y="48272"/>
                  </a:lnTo>
                  <a:lnTo>
                    <a:pt x="151218" y="50126"/>
                  </a:lnTo>
                  <a:lnTo>
                    <a:pt x="151625" y="50673"/>
                  </a:lnTo>
                  <a:lnTo>
                    <a:pt x="151765" y="50977"/>
                  </a:lnTo>
                  <a:lnTo>
                    <a:pt x="151879" y="51206"/>
                  </a:lnTo>
                  <a:lnTo>
                    <a:pt x="153365" y="50126"/>
                  </a:lnTo>
                  <a:close/>
                </a:path>
                <a:path w="208914" h="222250">
                  <a:moveTo>
                    <a:pt x="154152" y="47155"/>
                  </a:moveTo>
                  <a:lnTo>
                    <a:pt x="153657" y="46761"/>
                  </a:lnTo>
                  <a:lnTo>
                    <a:pt x="153276" y="46443"/>
                  </a:lnTo>
                  <a:lnTo>
                    <a:pt x="152895" y="46761"/>
                  </a:lnTo>
                  <a:lnTo>
                    <a:pt x="152628" y="46761"/>
                  </a:lnTo>
                  <a:lnTo>
                    <a:pt x="151701" y="46012"/>
                  </a:lnTo>
                  <a:lnTo>
                    <a:pt x="151739" y="45593"/>
                  </a:lnTo>
                  <a:lnTo>
                    <a:pt x="151841" y="45427"/>
                  </a:lnTo>
                  <a:lnTo>
                    <a:pt x="152031" y="45427"/>
                  </a:lnTo>
                  <a:lnTo>
                    <a:pt x="151028" y="44602"/>
                  </a:lnTo>
                  <a:lnTo>
                    <a:pt x="150355" y="45427"/>
                  </a:lnTo>
                  <a:lnTo>
                    <a:pt x="150406" y="46443"/>
                  </a:lnTo>
                  <a:lnTo>
                    <a:pt x="152476" y="48158"/>
                  </a:lnTo>
                  <a:lnTo>
                    <a:pt x="153466" y="47967"/>
                  </a:lnTo>
                  <a:lnTo>
                    <a:pt x="154152" y="47155"/>
                  </a:lnTo>
                  <a:close/>
                </a:path>
                <a:path w="208914" h="222250">
                  <a:moveTo>
                    <a:pt x="154787" y="155168"/>
                  </a:moveTo>
                  <a:lnTo>
                    <a:pt x="152755" y="152831"/>
                  </a:lnTo>
                  <a:lnTo>
                    <a:pt x="151714" y="151638"/>
                  </a:lnTo>
                  <a:lnTo>
                    <a:pt x="150507" y="151003"/>
                  </a:lnTo>
                  <a:lnTo>
                    <a:pt x="147777" y="151003"/>
                  </a:lnTo>
                  <a:lnTo>
                    <a:pt x="146773" y="151409"/>
                  </a:lnTo>
                  <a:lnTo>
                    <a:pt x="144462" y="153441"/>
                  </a:lnTo>
                  <a:lnTo>
                    <a:pt x="143662" y="154597"/>
                  </a:lnTo>
                  <a:lnTo>
                    <a:pt x="143357" y="155168"/>
                  </a:lnTo>
                  <a:lnTo>
                    <a:pt x="146735" y="159016"/>
                  </a:lnTo>
                  <a:lnTo>
                    <a:pt x="149479" y="156616"/>
                  </a:lnTo>
                  <a:lnTo>
                    <a:pt x="149199" y="156311"/>
                  </a:lnTo>
                  <a:lnTo>
                    <a:pt x="148323" y="155321"/>
                  </a:lnTo>
                  <a:lnTo>
                    <a:pt x="147193" y="156311"/>
                  </a:lnTo>
                  <a:lnTo>
                    <a:pt x="145846" y="154774"/>
                  </a:lnTo>
                  <a:lnTo>
                    <a:pt x="145923" y="154597"/>
                  </a:lnTo>
                  <a:lnTo>
                    <a:pt x="146189" y="154292"/>
                  </a:lnTo>
                  <a:lnTo>
                    <a:pt x="147853" y="152831"/>
                  </a:lnTo>
                  <a:lnTo>
                    <a:pt x="149656" y="152831"/>
                  </a:lnTo>
                  <a:lnTo>
                    <a:pt x="152387" y="155930"/>
                  </a:lnTo>
                  <a:lnTo>
                    <a:pt x="152031" y="157632"/>
                  </a:lnTo>
                  <a:lnTo>
                    <a:pt x="149847" y="159550"/>
                  </a:lnTo>
                  <a:lnTo>
                    <a:pt x="149212" y="159842"/>
                  </a:lnTo>
                  <a:lnTo>
                    <a:pt x="148653" y="160032"/>
                  </a:lnTo>
                  <a:lnTo>
                    <a:pt x="149402" y="161531"/>
                  </a:lnTo>
                  <a:lnTo>
                    <a:pt x="149479" y="161671"/>
                  </a:lnTo>
                  <a:lnTo>
                    <a:pt x="149987" y="161531"/>
                  </a:lnTo>
                  <a:lnTo>
                    <a:pt x="150723" y="161137"/>
                  </a:lnTo>
                  <a:lnTo>
                    <a:pt x="151155" y="160820"/>
                  </a:lnTo>
                  <a:lnTo>
                    <a:pt x="154241" y="158127"/>
                  </a:lnTo>
                  <a:lnTo>
                    <a:pt x="154520" y="156616"/>
                  </a:lnTo>
                  <a:lnTo>
                    <a:pt x="154647" y="155930"/>
                  </a:lnTo>
                  <a:lnTo>
                    <a:pt x="154762" y="155321"/>
                  </a:lnTo>
                  <a:lnTo>
                    <a:pt x="154787" y="155168"/>
                  </a:lnTo>
                  <a:close/>
                </a:path>
                <a:path w="208914" h="222250">
                  <a:moveTo>
                    <a:pt x="155321" y="160261"/>
                  </a:moveTo>
                  <a:lnTo>
                    <a:pt x="154673" y="159550"/>
                  </a:lnTo>
                  <a:lnTo>
                    <a:pt x="154978" y="159550"/>
                  </a:lnTo>
                  <a:lnTo>
                    <a:pt x="153670" y="159283"/>
                  </a:lnTo>
                  <a:lnTo>
                    <a:pt x="151561" y="161137"/>
                  </a:lnTo>
                  <a:lnTo>
                    <a:pt x="151638" y="162191"/>
                  </a:lnTo>
                  <a:lnTo>
                    <a:pt x="152260" y="162928"/>
                  </a:lnTo>
                  <a:lnTo>
                    <a:pt x="153111" y="162191"/>
                  </a:lnTo>
                  <a:lnTo>
                    <a:pt x="152946" y="161874"/>
                  </a:lnTo>
                  <a:lnTo>
                    <a:pt x="152908" y="161531"/>
                  </a:lnTo>
                  <a:lnTo>
                    <a:pt x="153301" y="161137"/>
                  </a:lnTo>
                  <a:lnTo>
                    <a:pt x="153670" y="160820"/>
                  </a:lnTo>
                  <a:lnTo>
                    <a:pt x="154203" y="160820"/>
                  </a:lnTo>
                  <a:lnTo>
                    <a:pt x="154432" y="161023"/>
                  </a:lnTo>
                  <a:lnTo>
                    <a:pt x="154673" y="160820"/>
                  </a:lnTo>
                  <a:lnTo>
                    <a:pt x="155321" y="160261"/>
                  </a:lnTo>
                  <a:close/>
                </a:path>
                <a:path w="208914" h="222250">
                  <a:moveTo>
                    <a:pt x="158864" y="55283"/>
                  </a:moveTo>
                  <a:lnTo>
                    <a:pt x="157403" y="53619"/>
                  </a:lnTo>
                  <a:lnTo>
                    <a:pt x="150075" y="60083"/>
                  </a:lnTo>
                  <a:lnTo>
                    <a:pt x="154114" y="64668"/>
                  </a:lnTo>
                  <a:lnTo>
                    <a:pt x="155511" y="63436"/>
                  </a:lnTo>
                  <a:lnTo>
                    <a:pt x="152933" y="60515"/>
                  </a:lnTo>
                  <a:lnTo>
                    <a:pt x="158864" y="55283"/>
                  </a:lnTo>
                  <a:close/>
                </a:path>
                <a:path w="208914" h="222250">
                  <a:moveTo>
                    <a:pt x="159397" y="206832"/>
                  </a:moveTo>
                  <a:lnTo>
                    <a:pt x="158635" y="206540"/>
                  </a:lnTo>
                  <a:lnTo>
                    <a:pt x="153454" y="204660"/>
                  </a:lnTo>
                  <a:lnTo>
                    <a:pt x="152082" y="204685"/>
                  </a:lnTo>
                  <a:lnTo>
                    <a:pt x="150799" y="205155"/>
                  </a:lnTo>
                  <a:lnTo>
                    <a:pt x="148551" y="206032"/>
                  </a:lnTo>
                  <a:lnTo>
                    <a:pt x="148501" y="207175"/>
                  </a:lnTo>
                  <a:lnTo>
                    <a:pt x="153212" y="208889"/>
                  </a:lnTo>
                  <a:lnTo>
                    <a:pt x="154457" y="209334"/>
                  </a:lnTo>
                  <a:lnTo>
                    <a:pt x="155816" y="209321"/>
                  </a:lnTo>
                  <a:lnTo>
                    <a:pt x="159359" y="207975"/>
                  </a:lnTo>
                  <a:lnTo>
                    <a:pt x="159397" y="206832"/>
                  </a:lnTo>
                  <a:close/>
                </a:path>
                <a:path w="208914" h="222250">
                  <a:moveTo>
                    <a:pt x="160388" y="151485"/>
                  </a:moveTo>
                  <a:lnTo>
                    <a:pt x="153022" y="145084"/>
                  </a:lnTo>
                  <a:lnTo>
                    <a:pt x="151574" y="146761"/>
                  </a:lnTo>
                  <a:lnTo>
                    <a:pt x="158940" y="153162"/>
                  </a:lnTo>
                  <a:lnTo>
                    <a:pt x="160388" y="151485"/>
                  </a:lnTo>
                  <a:close/>
                </a:path>
                <a:path w="208914" h="222250">
                  <a:moveTo>
                    <a:pt x="164033" y="104254"/>
                  </a:moveTo>
                  <a:lnTo>
                    <a:pt x="162280" y="95592"/>
                  </a:lnTo>
                  <a:lnTo>
                    <a:pt x="162280" y="104254"/>
                  </a:lnTo>
                  <a:lnTo>
                    <a:pt x="157721" y="126822"/>
                  </a:lnTo>
                  <a:lnTo>
                    <a:pt x="145275" y="145262"/>
                  </a:lnTo>
                  <a:lnTo>
                    <a:pt x="126834" y="157708"/>
                  </a:lnTo>
                  <a:lnTo>
                    <a:pt x="104267" y="162267"/>
                  </a:lnTo>
                  <a:lnTo>
                    <a:pt x="81711" y="157708"/>
                  </a:lnTo>
                  <a:lnTo>
                    <a:pt x="63271" y="145262"/>
                  </a:lnTo>
                  <a:lnTo>
                    <a:pt x="50825" y="126822"/>
                  </a:lnTo>
                  <a:lnTo>
                    <a:pt x="46253" y="104254"/>
                  </a:lnTo>
                  <a:lnTo>
                    <a:pt x="50825" y="81699"/>
                  </a:lnTo>
                  <a:lnTo>
                    <a:pt x="63271" y="63246"/>
                  </a:lnTo>
                  <a:lnTo>
                    <a:pt x="81711" y="50800"/>
                  </a:lnTo>
                  <a:lnTo>
                    <a:pt x="104267" y="46228"/>
                  </a:lnTo>
                  <a:lnTo>
                    <a:pt x="126834" y="50800"/>
                  </a:lnTo>
                  <a:lnTo>
                    <a:pt x="145275" y="63246"/>
                  </a:lnTo>
                  <a:lnTo>
                    <a:pt x="157721" y="81699"/>
                  </a:lnTo>
                  <a:lnTo>
                    <a:pt x="162280" y="104254"/>
                  </a:lnTo>
                  <a:lnTo>
                    <a:pt x="162280" y="95592"/>
                  </a:lnTo>
                  <a:lnTo>
                    <a:pt x="127508" y="49199"/>
                  </a:lnTo>
                  <a:lnTo>
                    <a:pt x="104267" y="44488"/>
                  </a:lnTo>
                  <a:lnTo>
                    <a:pt x="81026" y="49199"/>
                  </a:lnTo>
                  <a:lnTo>
                    <a:pt x="62039" y="62014"/>
                  </a:lnTo>
                  <a:lnTo>
                    <a:pt x="49212" y="81013"/>
                  </a:lnTo>
                  <a:lnTo>
                    <a:pt x="44513" y="104254"/>
                  </a:lnTo>
                  <a:lnTo>
                    <a:pt x="49212" y="127495"/>
                  </a:lnTo>
                  <a:lnTo>
                    <a:pt x="62039" y="146494"/>
                  </a:lnTo>
                  <a:lnTo>
                    <a:pt x="81026" y="159308"/>
                  </a:lnTo>
                  <a:lnTo>
                    <a:pt x="104267" y="164007"/>
                  </a:lnTo>
                  <a:lnTo>
                    <a:pt x="112864" y="162267"/>
                  </a:lnTo>
                  <a:lnTo>
                    <a:pt x="127508" y="159308"/>
                  </a:lnTo>
                  <a:lnTo>
                    <a:pt x="146507" y="146494"/>
                  </a:lnTo>
                  <a:lnTo>
                    <a:pt x="159334" y="127495"/>
                  </a:lnTo>
                  <a:lnTo>
                    <a:pt x="164033" y="104254"/>
                  </a:lnTo>
                  <a:close/>
                </a:path>
                <a:path w="208914" h="222250">
                  <a:moveTo>
                    <a:pt x="165087" y="63233"/>
                  </a:moveTo>
                  <a:lnTo>
                    <a:pt x="163817" y="61417"/>
                  </a:lnTo>
                  <a:lnTo>
                    <a:pt x="155803" y="67005"/>
                  </a:lnTo>
                  <a:lnTo>
                    <a:pt x="157060" y="68821"/>
                  </a:lnTo>
                  <a:lnTo>
                    <a:pt x="165087" y="63233"/>
                  </a:lnTo>
                  <a:close/>
                </a:path>
                <a:path w="208914" h="222250">
                  <a:moveTo>
                    <a:pt x="166433" y="143319"/>
                  </a:moveTo>
                  <a:lnTo>
                    <a:pt x="158356" y="137820"/>
                  </a:lnTo>
                  <a:lnTo>
                    <a:pt x="154927" y="142836"/>
                  </a:lnTo>
                  <a:lnTo>
                    <a:pt x="156451" y="143891"/>
                  </a:lnTo>
                  <a:lnTo>
                    <a:pt x="158635" y="140677"/>
                  </a:lnTo>
                  <a:lnTo>
                    <a:pt x="165176" y="145148"/>
                  </a:lnTo>
                  <a:lnTo>
                    <a:pt x="166433" y="143319"/>
                  </a:lnTo>
                  <a:close/>
                </a:path>
                <a:path w="208914" h="222250">
                  <a:moveTo>
                    <a:pt x="166458" y="203873"/>
                  </a:moveTo>
                  <a:lnTo>
                    <a:pt x="166420" y="202730"/>
                  </a:lnTo>
                  <a:lnTo>
                    <a:pt x="160337" y="200990"/>
                  </a:lnTo>
                  <a:lnTo>
                    <a:pt x="158965" y="201104"/>
                  </a:lnTo>
                  <a:lnTo>
                    <a:pt x="155524" y="202692"/>
                  </a:lnTo>
                  <a:lnTo>
                    <a:pt x="155575" y="203835"/>
                  </a:lnTo>
                  <a:lnTo>
                    <a:pt x="160388" y="205219"/>
                  </a:lnTo>
                  <a:lnTo>
                    <a:pt x="161658" y="205574"/>
                  </a:lnTo>
                  <a:lnTo>
                    <a:pt x="163029" y="205473"/>
                  </a:lnTo>
                  <a:lnTo>
                    <a:pt x="164249" y="204889"/>
                  </a:lnTo>
                  <a:lnTo>
                    <a:pt x="166458" y="203873"/>
                  </a:lnTo>
                  <a:close/>
                </a:path>
                <a:path w="208914" h="222250">
                  <a:moveTo>
                    <a:pt x="171323" y="74256"/>
                  </a:moveTo>
                  <a:lnTo>
                    <a:pt x="170078" y="71856"/>
                  </a:lnTo>
                  <a:lnTo>
                    <a:pt x="166179" y="71386"/>
                  </a:lnTo>
                  <a:lnTo>
                    <a:pt x="165760" y="71361"/>
                  </a:lnTo>
                  <a:lnTo>
                    <a:pt x="165354" y="71310"/>
                  </a:lnTo>
                  <a:lnTo>
                    <a:pt x="164922" y="71285"/>
                  </a:lnTo>
                  <a:lnTo>
                    <a:pt x="168732" y="69265"/>
                  </a:lnTo>
                  <a:lnTo>
                    <a:pt x="167716" y="67322"/>
                  </a:lnTo>
                  <a:lnTo>
                    <a:pt x="159054" y="71831"/>
                  </a:lnTo>
                  <a:lnTo>
                    <a:pt x="160070" y="73761"/>
                  </a:lnTo>
                  <a:lnTo>
                    <a:pt x="162902" y="72288"/>
                  </a:lnTo>
                  <a:lnTo>
                    <a:pt x="164198" y="72567"/>
                  </a:lnTo>
                  <a:lnTo>
                    <a:pt x="161569" y="76631"/>
                  </a:lnTo>
                  <a:lnTo>
                    <a:pt x="162750" y="78905"/>
                  </a:lnTo>
                  <a:lnTo>
                    <a:pt x="166154" y="73304"/>
                  </a:lnTo>
                  <a:lnTo>
                    <a:pt x="171323" y="74256"/>
                  </a:lnTo>
                  <a:close/>
                </a:path>
                <a:path w="208914" h="222250">
                  <a:moveTo>
                    <a:pt x="172453" y="131572"/>
                  </a:moveTo>
                  <a:lnTo>
                    <a:pt x="163601" y="127457"/>
                  </a:lnTo>
                  <a:lnTo>
                    <a:pt x="162750" y="129298"/>
                  </a:lnTo>
                  <a:lnTo>
                    <a:pt x="168109" y="131762"/>
                  </a:lnTo>
                  <a:lnTo>
                    <a:pt x="169316" y="132257"/>
                  </a:lnTo>
                  <a:lnTo>
                    <a:pt x="168071" y="132245"/>
                  </a:lnTo>
                  <a:lnTo>
                    <a:pt x="166649" y="132283"/>
                  </a:lnTo>
                  <a:lnTo>
                    <a:pt x="161175" y="132676"/>
                  </a:lnTo>
                  <a:lnTo>
                    <a:pt x="160197" y="134785"/>
                  </a:lnTo>
                  <a:lnTo>
                    <a:pt x="169037" y="138887"/>
                  </a:lnTo>
                  <a:lnTo>
                    <a:pt x="169900" y="137058"/>
                  </a:lnTo>
                  <a:lnTo>
                    <a:pt x="165989" y="135242"/>
                  </a:lnTo>
                  <a:lnTo>
                    <a:pt x="164782" y="134734"/>
                  </a:lnTo>
                  <a:lnTo>
                    <a:pt x="163550" y="134315"/>
                  </a:lnTo>
                  <a:lnTo>
                    <a:pt x="164744" y="134340"/>
                  </a:lnTo>
                  <a:lnTo>
                    <a:pt x="166103" y="134327"/>
                  </a:lnTo>
                  <a:lnTo>
                    <a:pt x="171361" y="133908"/>
                  </a:lnTo>
                  <a:lnTo>
                    <a:pt x="172453" y="131572"/>
                  </a:lnTo>
                  <a:close/>
                </a:path>
                <a:path w="208914" h="222250">
                  <a:moveTo>
                    <a:pt x="173266" y="199288"/>
                  </a:moveTo>
                  <a:lnTo>
                    <a:pt x="173139" y="198170"/>
                  </a:lnTo>
                  <a:lnTo>
                    <a:pt x="166954" y="196837"/>
                  </a:lnTo>
                  <a:lnTo>
                    <a:pt x="165582" y="197053"/>
                  </a:lnTo>
                  <a:lnTo>
                    <a:pt x="162267" y="198882"/>
                  </a:lnTo>
                  <a:lnTo>
                    <a:pt x="162394" y="200012"/>
                  </a:lnTo>
                  <a:lnTo>
                    <a:pt x="167297" y="201053"/>
                  </a:lnTo>
                  <a:lnTo>
                    <a:pt x="168579" y="201320"/>
                  </a:lnTo>
                  <a:lnTo>
                    <a:pt x="169938" y="201117"/>
                  </a:lnTo>
                  <a:lnTo>
                    <a:pt x="172542" y="199707"/>
                  </a:lnTo>
                  <a:lnTo>
                    <a:pt x="173266" y="199288"/>
                  </a:lnTo>
                  <a:close/>
                </a:path>
                <a:path w="208914" h="222250">
                  <a:moveTo>
                    <a:pt x="175526" y="121640"/>
                  </a:moveTo>
                  <a:lnTo>
                    <a:pt x="173723" y="120523"/>
                  </a:lnTo>
                  <a:lnTo>
                    <a:pt x="173659" y="122605"/>
                  </a:lnTo>
                  <a:lnTo>
                    <a:pt x="169481" y="122605"/>
                  </a:lnTo>
                  <a:lnTo>
                    <a:pt x="170040" y="120523"/>
                  </a:lnTo>
                  <a:lnTo>
                    <a:pt x="172389" y="121907"/>
                  </a:lnTo>
                  <a:lnTo>
                    <a:pt x="173062" y="122237"/>
                  </a:lnTo>
                  <a:lnTo>
                    <a:pt x="173659" y="122605"/>
                  </a:lnTo>
                  <a:lnTo>
                    <a:pt x="173659" y="120484"/>
                  </a:lnTo>
                  <a:lnTo>
                    <a:pt x="166865" y="116255"/>
                  </a:lnTo>
                  <a:lnTo>
                    <a:pt x="166281" y="118478"/>
                  </a:lnTo>
                  <a:lnTo>
                    <a:pt x="168516" y="119799"/>
                  </a:lnTo>
                  <a:lnTo>
                    <a:pt x="168021" y="121640"/>
                  </a:lnTo>
                  <a:lnTo>
                    <a:pt x="167957" y="121907"/>
                  </a:lnTo>
                  <a:lnTo>
                    <a:pt x="167868" y="122237"/>
                  </a:lnTo>
                  <a:lnTo>
                    <a:pt x="167767" y="122605"/>
                  </a:lnTo>
                  <a:lnTo>
                    <a:pt x="165188" y="122605"/>
                  </a:lnTo>
                  <a:lnTo>
                    <a:pt x="164706" y="124447"/>
                  </a:lnTo>
                  <a:lnTo>
                    <a:pt x="164592" y="124879"/>
                  </a:lnTo>
                  <a:lnTo>
                    <a:pt x="174790" y="124447"/>
                  </a:lnTo>
                  <a:lnTo>
                    <a:pt x="175272" y="122605"/>
                  </a:lnTo>
                  <a:lnTo>
                    <a:pt x="175361" y="122237"/>
                  </a:lnTo>
                  <a:lnTo>
                    <a:pt x="175450" y="121907"/>
                  </a:lnTo>
                  <a:lnTo>
                    <a:pt x="175526" y="121640"/>
                  </a:lnTo>
                  <a:close/>
                </a:path>
                <a:path w="208914" h="222250">
                  <a:moveTo>
                    <a:pt x="175552" y="88239"/>
                  </a:moveTo>
                  <a:lnTo>
                    <a:pt x="175463" y="86321"/>
                  </a:lnTo>
                  <a:lnTo>
                    <a:pt x="175018" y="84531"/>
                  </a:lnTo>
                  <a:lnTo>
                    <a:pt x="174637" y="83426"/>
                  </a:lnTo>
                  <a:lnTo>
                    <a:pt x="174383" y="82892"/>
                  </a:lnTo>
                  <a:lnTo>
                    <a:pt x="173799" y="83045"/>
                  </a:lnTo>
                  <a:lnTo>
                    <a:pt x="173799" y="87884"/>
                  </a:lnTo>
                  <a:lnTo>
                    <a:pt x="172377" y="88239"/>
                  </a:lnTo>
                  <a:lnTo>
                    <a:pt x="171767" y="87757"/>
                  </a:lnTo>
                  <a:lnTo>
                    <a:pt x="171691" y="87464"/>
                  </a:lnTo>
                  <a:lnTo>
                    <a:pt x="171577" y="86995"/>
                  </a:lnTo>
                  <a:lnTo>
                    <a:pt x="171462" y="86550"/>
                  </a:lnTo>
                  <a:lnTo>
                    <a:pt x="171399" y="86321"/>
                  </a:lnTo>
                  <a:lnTo>
                    <a:pt x="171297" y="85928"/>
                  </a:lnTo>
                  <a:lnTo>
                    <a:pt x="173697" y="85928"/>
                  </a:lnTo>
                  <a:lnTo>
                    <a:pt x="173799" y="87884"/>
                  </a:lnTo>
                  <a:lnTo>
                    <a:pt x="173799" y="83045"/>
                  </a:lnTo>
                  <a:lnTo>
                    <a:pt x="173558" y="83108"/>
                  </a:lnTo>
                  <a:lnTo>
                    <a:pt x="173558" y="85547"/>
                  </a:lnTo>
                  <a:lnTo>
                    <a:pt x="172808" y="85547"/>
                  </a:lnTo>
                  <a:lnTo>
                    <a:pt x="173507" y="85369"/>
                  </a:lnTo>
                  <a:lnTo>
                    <a:pt x="173558" y="85547"/>
                  </a:lnTo>
                  <a:lnTo>
                    <a:pt x="173558" y="83108"/>
                  </a:lnTo>
                  <a:lnTo>
                    <a:pt x="170053" y="83997"/>
                  </a:lnTo>
                  <a:lnTo>
                    <a:pt x="170053" y="89103"/>
                  </a:lnTo>
                  <a:lnTo>
                    <a:pt x="169913" y="89103"/>
                  </a:lnTo>
                  <a:lnTo>
                    <a:pt x="168097" y="89573"/>
                  </a:lnTo>
                  <a:lnTo>
                    <a:pt x="167525" y="88798"/>
                  </a:lnTo>
                  <a:lnTo>
                    <a:pt x="167462" y="88531"/>
                  </a:lnTo>
                  <a:lnTo>
                    <a:pt x="167386" y="88239"/>
                  </a:lnTo>
                  <a:lnTo>
                    <a:pt x="167259" y="87757"/>
                  </a:lnTo>
                  <a:lnTo>
                    <a:pt x="167144" y="87236"/>
                  </a:lnTo>
                  <a:lnTo>
                    <a:pt x="167106" y="86995"/>
                  </a:lnTo>
                  <a:lnTo>
                    <a:pt x="169773" y="86321"/>
                  </a:lnTo>
                  <a:lnTo>
                    <a:pt x="169837" y="86550"/>
                  </a:lnTo>
                  <a:lnTo>
                    <a:pt x="169938" y="86995"/>
                  </a:lnTo>
                  <a:lnTo>
                    <a:pt x="170053" y="89103"/>
                  </a:lnTo>
                  <a:lnTo>
                    <a:pt x="170053" y="83997"/>
                  </a:lnTo>
                  <a:lnTo>
                    <a:pt x="164642" y="85369"/>
                  </a:lnTo>
                  <a:lnTo>
                    <a:pt x="165100" y="85369"/>
                  </a:lnTo>
                  <a:lnTo>
                    <a:pt x="165163" y="85928"/>
                  </a:lnTo>
                  <a:lnTo>
                    <a:pt x="165265" y="86550"/>
                  </a:lnTo>
                  <a:lnTo>
                    <a:pt x="165379" y="86995"/>
                  </a:lnTo>
                  <a:lnTo>
                    <a:pt x="165493" y="87464"/>
                  </a:lnTo>
                  <a:lnTo>
                    <a:pt x="165569" y="87757"/>
                  </a:lnTo>
                  <a:lnTo>
                    <a:pt x="165696" y="88239"/>
                  </a:lnTo>
                  <a:lnTo>
                    <a:pt x="165773" y="88531"/>
                  </a:lnTo>
                  <a:lnTo>
                    <a:pt x="165836" y="88798"/>
                  </a:lnTo>
                  <a:lnTo>
                    <a:pt x="165963" y="89281"/>
                  </a:lnTo>
                  <a:lnTo>
                    <a:pt x="166065" y="89573"/>
                  </a:lnTo>
                  <a:lnTo>
                    <a:pt x="166497" y="90347"/>
                  </a:lnTo>
                  <a:lnTo>
                    <a:pt x="166611" y="90563"/>
                  </a:lnTo>
                  <a:lnTo>
                    <a:pt x="167957" y="91579"/>
                  </a:lnTo>
                  <a:lnTo>
                    <a:pt x="168732" y="91795"/>
                  </a:lnTo>
                  <a:lnTo>
                    <a:pt x="170815" y="91274"/>
                  </a:lnTo>
                  <a:lnTo>
                    <a:pt x="171373" y="90347"/>
                  </a:lnTo>
                  <a:lnTo>
                    <a:pt x="171450" y="89573"/>
                  </a:lnTo>
                  <a:lnTo>
                    <a:pt x="171475" y="89103"/>
                  </a:lnTo>
                  <a:lnTo>
                    <a:pt x="172046" y="89928"/>
                  </a:lnTo>
                  <a:lnTo>
                    <a:pt x="172135" y="90055"/>
                  </a:lnTo>
                  <a:lnTo>
                    <a:pt x="173050" y="90347"/>
                  </a:lnTo>
                  <a:lnTo>
                    <a:pt x="174752" y="89928"/>
                  </a:lnTo>
                  <a:lnTo>
                    <a:pt x="175272" y="89281"/>
                  </a:lnTo>
                  <a:lnTo>
                    <a:pt x="175399" y="88798"/>
                  </a:lnTo>
                  <a:lnTo>
                    <a:pt x="175463" y="88531"/>
                  </a:lnTo>
                  <a:lnTo>
                    <a:pt x="175552" y="88239"/>
                  </a:lnTo>
                  <a:close/>
                </a:path>
                <a:path w="208914" h="222250">
                  <a:moveTo>
                    <a:pt x="177495" y="99580"/>
                  </a:moveTo>
                  <a:lnTo>
                    <a:pt x="177380" y="98158"/>
                  </a:lnTo>
                  <a:lnTo>
                    <a:pt x="177317" y="97421"/>
                  </a:lnTo>
                  <a:lnTo>
                    <a:pt x="177253" y="96634"/>
                  </a:lnTo>
                  <a:lnTo>
                    <a:pt x="175717" y="96304"/>
                  </a:lnTo>
                  <a:lnTo>
                    <a:pt x="175717" y="98158"/>
                  </a:lnTo>
                  <a:lnTo>
                    <a:pt x="174447" y="98577"/>
                  </a:lnTo>
                  <a:lnTo>
                    <a:pt x="171869" y="99580"/>
                  </a:lnTo>
                  <a:lnTo>
                    <a:pt x="171754" y="98158"/>
                  </a:lnTo>
                  <a:lnTo>
                    <a:pt x="175717" y="98158"/>
                  </a:lnTo>
                  <a:lnTo>
                    <a:pt x="175717" y="96304"/>
                  </a:lnTo>
                  <a:lnTo>
                    <a:pt x="174764" y="96100"/>
                  </a:lnTo>
                  <a:lnTo>
                    <a:pt x="174764" y="98018"/>
                  </a:lnTo>
                  <a:lnTo>
                    <a:pt x="171742" y="98018"/>
                  </a:lnTo>
                  <a:lnTo>
                    <a:pt x="171691" y="97421"/>
                  </a:lnTo>
                  <a:lnTo>
                    <a:pt x="174764" y="98018"/>
                  </a:lnTo>
                  <a:lnTo>
                    <a:pt x="174764" y="96100"/>
                  </a:lnTo>
                  <a:lnTo>
                    <a:pt x="167271" y="94475"/>
                  </a:lnTo>
                  <a:lnTo>
                    <a:pt x="167436" y="96634"/>
                  </a:lnTo>
                  <a:lnTo>
                    <a:pt x="167449" y="96761"/>
                  </a:lnTo>
                  <a:lnTo>
                    <a:pt x="170014" y="97243"/>
                  </a:lnTo>
                  <a:lnTo>
                    <a:pt x="170116" y="98577"/>
                  </a:lnTo>
                  <a:lnTo>
                    <a:pt x="170243" y="100037"/>
                  </a:lnTo>
                  <a:lnTo>
                    <a:pt x="167817" y="101003"/>
                  </a:lnTo>
                  <a:lnTo>
                    <a:pt x="168008" y="103365"/>
                  </a:lnTo>
                  <a:lnTo>
                    <a:pt x="177393" y="99580"/>
                  </a:lnTo>
                  <a:close/>
                </a:path>
                <a:path w="208914" h="222250">
                  <a:moveTo>
                    <a:pt x="177660" y="106997"/>
                  </a:moveTo>
                  <a:lnTo>
                    <a:pt x="167919" y="106159"/>
                  </a:lnTo>
                  <a:lnTo>
                    <a:pt x="167728" y="108343"/>
                  </a:lnTo>
                  <a:lnTo>
                    <a:pt x="170916" y="108610"/>
                  </a:lnTo>
                  <a:lnTo>
                    <a:pt x="171856" y="109537"/>
                  </a:lnTo>
                  <a:lnTo>
                    <a:pt x="167462" y="111556"/>
                  </a:lnTo>
                  <a:lnTo>
                    <a:pt x="167233" y="114122"/>
                  </a:lnTo>
                  <a:lnTo>
                    <a:pt x="173113" y="111213"/>
                  </a:lnTo>
                  <a:lnTo>
                    <a:pt x="176987" y="114808"/>
                  </a:lnTo>
                  <a:lnTo>
                    <a:pt x="177215" y="112102"/>
                  </a:lnTo>
                  <a:lnTo>
                    <a:pt x="174167" y="109601"/>
                  </a:lnTo>
                  <a:lnTo>
                    <a:pt x="173520" y="109105"/>
                  </a:lnTo>
                  <a:lnTo>
                    <a:pt x="173151" y="108851"/>
                  </a:lnTo>
                  <a:lnTo>
                    <a:pt x="177469" y="109181"/>
                  </a:lnTo>
                  <a:lnTo>
                    <a:pt x="177660" y="106997"/>
                  </a:lnTo>
                  <a:close/>
                </a:path>
                <a:path w="208914" h="222250">
                  <a:moveTo>
                    <a:pt x="179717" y="194259"/>
                  </a:moveTo>
                  <a:lnTo>
                    <a:pt x="179514" y="193128"/>
                  </a:lnTo>
                  <a:lnTo>
                    <a:pt x="173240" y="192239"/>
                  </a:lnTo>
                  <a:lnTo>
                    <a:pt x="171919" y="192544"/>
                  </a:lnTo>
                  <a:lnTo>
                    <a:pt x="168732" y="194614"/>
                  </a:lnTo>
                  <a:lnTo>
                    <a:pt x="168935" y="195732"/>
                  </a:lnTo>
                  <a:lnTo>
                    <a:pt x="173901" y="196430"/>
                  </a:lnTo>
                  <a:lnTo>
                    <a:pt x="175209" y="196621"/>
                  </a:lnTo>
                  <a:lnTo>
                    <a:pt x="176542" y="196316"/>
                  </a:lnTo>
                  <a:lnTo>
                    <a:pt x="179717" y="194259"/>
                  </a:lnTo>
                  <a:close/>
                </a:path>
                <a:path w="208914" h="222250">
                  <a:moveTo>
                    <a:pt x="182308" y="173609"/>
                  </a:moveTo>
                  <a:lnTo>
                    <a:pt x="175514" y="170180"/>
                  </a:lnTo>
                  <a:lnTo>
                    <a:pt x="176733" y="162712"/>
                  </a:lnTo>
                  <a:lnTo>
                    <a:pt x="171361" y="168122"/>
                  </a:lnTo>
                  <a:lnTo>
                    <a:pt x="164630" y="164655"/>
                  </a:lnTo>
                  <a:lnTo>
                    <a:pt x="168109" y="171437"/>
                  </a:lnTo>
                  <a:lnTo>
                    <a:pt x="162750" y="176758"/>
                  </a:lnTo>
                  <a:lnTo>
                    <a:pt x="170268" y="175539"/>
                  </a:lnTo>
                  <a:lnTo>
                    <a:pt x="173672" y="182295"/>
                  </a:lnTo>
                  <a:lnTo>
                    <a:pt x="174853" y="174764"/>
                  </a:lnTo>
                  <a:lnTo>
                    <a:pt x="182308" y="173609"/>
                  </a:lnTo>
                  <a:close/>
                </a:path>
                <a:path w="208914" h="222250">
                  <a:moveTo>
                    <a:pt x="182308" y="34848"/>
                  </a:moveTo>
                  <a:lnTo>
                    <a:pt x="174777" y="33667"/>
                  </a:lnTo>
                  <a:lnTo>
                    <a:pt x="173621" y="26212"/>
                  </a:lnTo>
                  <a:lnTo>
                    <a:pt x="170180" y="33007"/>
                  </a:lnTo>
                  <a:lnTo>
                    <a:pt x="162725" y="31788"/>
                  </a:lnTo>
                  <a:lnTo>
                    <a:pt x="168135" y="37160"/>
                  </a:lnTo>
                  <a:lnTo>
                    <a:pt x="164668" y="43891"/>
                  </a:lnTo>
                  <a:lnTo>
                    <a:pt x="171450" y="40411"/>
                  </a:lnTo>
                  <a:lnTo>
                    <a:pt x="176771" y="45770"/>
                  </a:lnTo>
                  <a:lnTo>
                    <a:pt x="175552" y="38252"/>
                  </a:lnTo>
                  <a:lnTo>
                    <a:pt x="182308" y="34848"/>
                  </a:lnTo>
                  <a:close/>
                </a:path>
                <a:path w="208914" h="222250">
                  <a:moveTo>
                    <a:pt x="184734" y="104267"/>
                  </a:moveTo>
                  <a:lnTo>
                    <a:pt x="182943" y="95415"/>
                  </a:lnTo>
                  <a:lnTo>
                    <a:pt x="182943" y="104267"/>
                  </a:lnTo>
                  <a:lnTo>
                    <a:pt x="176758" y="134848"/>
                  </a:lnTo>
                  <a:lnTo>
                    <a:pt x="159867" y="159854"/>
                  </a:lnTo>
                  <a:lnTo>
                    <a:pt x="134861" y="176733"/>
                  </a:lnTo>
                  <a:lnTo>
                    <a:pt x="104267" y="182930"/>
                  </a:lnTo>
                  <a:lnTo>
                    <a:pt x="73685" y="176733"/>
                  </a:lnTo>
                  <a:lnTo>
                    <a:pt x="48666" y="159854"/>
                  </a:lnTo>
                  <a:lnTo>
                    <a:pt x="31788" y="134848"/>
                  </a:lnTo>
                  <a:lnTo>
                    <a:pt x="25590" y="104267"/>
                  </a:lnTo>
                  <a:lnTo>
                    <a:pt x="31788" y="73660"/>
                  </a:lnTo>
                  <a:lnTo>
                    <a:pt x="48666" y="48653"/>
                  </a:lnTo>
                  <a:lnTo>
                    <a:pt x="73685" y="31775"/>
                  </a:lnTo>
                  <a:lnTo>
                    <a:pt x="104267" y="25590"/>
                  </a:lnTo>
                  <a:lnTo>
                    <a:pt x="134861" y="31775"/>
                  </a:lnTo>
                  <a:lnTo>
                    <a:pt x="159867" y="48653"/>
                  </a:lnTo>
                  <a:lnTo>
                    <a:pt x="176758" y="73660"/>
                  </a:lnTo>
                  <a:lnTo>
                    <a:pt x="182943" y="104267"/>
                  </a:lnTo>
                  <a:lnTo>
                    <a:pt x="182943" y="95415"/>
                  </a:lnTo>
                  <a:lnTo>
                    <a:pt x="178409" y="72961"/>
                  </a:lnTo>
                  <a:lnTo>
                    <a:pt x="161137" y="47371"/>
                  </a:lnTo>
                  <a:lnTo>
                    <a:pt x="135559" y="30111"/>
                  </a:lnTo>
                  <a:lnTo>
                    <a:pt x="113182" y="25590"/>
                  </a:lnTo>
                  <a:lnTo>
                    <a:pt x="104267" y="23787"/>
                  </a:lnTo>
                  <a:lnTo>
                    <a:pt x="72974" y="30111"/>
                  </a:lnTo>
                  <a:lnTo>
                    <a:pt x="47396" y="47371"/>
                  </a:lnTo>
                  <a:lnTo>
                    <a:pt x="30137" y="72961"/>
                  </a:lnTo>
                  <a:lnTo>
                    <a:pt x="23799" y="104267"/>
                  </a:lnTo>
                  <a:lnTo>
                    <a:pt x="30137" y="135547"/>
                  </a:lnTo>
                  <a:lnTo>
                    <a:pt x="47396" y="161124"/>
                  </a:lnTo>
                  <a:lnTo>
                    <a:pt x="72974" y="178396"/>
                  </a:lnTo>
                  <a:lnTo>
                    <a:pt x="104267" y="184734"/>
                  </a:lnTo>
                  <a:lnTo>
                    <a:pt x="113182" y="182930"/>
                  </a:lnTo>
                  <a:lnTo>
                    <a:pt x="135559" y="178396"/>
                  </a:lnTo>
                  <a:lnTo>
                    <a:pt x="161137" y="161124"/>
                  </a:lnTo>
                  <a:lnTo>
                    <a:pt x="178409" y="135547"/>
                  </a:lnTo>
                  <a:lnTo>
                    <a:pt x="184734" y="104267"/>
                  </a:lnTo>
                  <a:close/>
                </a:path>
                <a:path w="208914" h="222250">
                  <a:moveTo>
                    <a:pt x="185826" y="188772"/>
                  </a:moveTo>
                  <a:lnTo>
                    <a:pt x="185547" y="187667"/>
                  </a:lnTo>
                  <a:lnTo>
                    <a:pt x="179222" y="187223"/>
                  </a:lnTo>
                  <a:lnTo>
                    <a:pt x="177914" y="187617"/>
                  </a:lnTo>
                  <a:lnTo>
                    <a:pt x="174891" y="189903"/>
                  </a:lnTo>
                  <a:lnTo>
                    <a:pt x="175171" y="191008"/>
                  </a:lnTo>
                  <a:lnTo>
                    <a:pt x="180162" y="191350"/>
                  </a:lnTo>
                  <a:lnTo>
                    <a:pt x="181483" y="191439"/>
                  </a:lnTo>
                  <a:lnTo>
                    <a:pt x="182791" y="191046"/>
                  </a:lnTo>
                  <a:lnTo>
                    <a:pt x="185826" y="188772"/>
                  </a:lnTo>
                  <a:close/>
                </a:path>
                <a:path w="208914" h="222250">
                  <a:moveTo>
                    <a:pt x="202920" y="138468"/>
                  </a:moveTo>
                  <a:lnTo>
                    <a:pt x="195313" y="137883"/>
                  </a:lnTo>
                  <a:lnTo>
                    <a:pt x="193586" y="130530"/>
                  </a:lnTo>
                  <a:lnTo>
                    <a:pt x="190690" y="137579"/>
                  </a:lnTo>
                  <a:lnTo>
                    <a:pt x="183159" y="136956"/>
                  </a:lnTo>
                  <a:lnTo>
                    <a:pt x="188963" y="141884"/>
                  </a:lnTo>
                  <a:lnTo>
                    <a:pt x="186029" y="148856"/>
                  </a:lnTo>
                  <a:lnTo>
                    <a:pt x="192532" y="144856"/>
                  </a:lnTo>
                  <a:lnTo>
                    <a:pt x="198247" y="149796"/>
                  </a:lnTo>
                  <a:lnTo>
                    <a:pt x="196456" y="142392"/>
                  </a:lnTo>
                  <a:lnTo>
                    <a:pt x="202920" y="138468"/>
                  </a:lnTo>
                  <a:close/>
                </a:path>
                <a:path w="208914" h="222250">
                  <a:moveTo>
                    <a:pt x="202920" y="70002"/>
                  </a:moveTo>
                  <a:lnTo>
                    <a:pt x="196418" y="66027"/>
                  </a:lnTo>
                  <a:lnTo>
                    <a:pt x="198208" y="58699"/>
                  </a:lnTo>
                  <a:lnTo>
                    <a:pt x="192430" y="63652"/>
                  </a:lnTo>
                  <a:lnTo>
                    <a:pt x="186004" y="59677"/>
                  </a:lnTo>
                  <a:lnTo>
                    <a:pt x="188937" y="66713"/>
                  </a:lnTo>
                  <a:lnTo>
                    <a:pt x="183172" y="71589"/>
                  </a:lnTo>
                  <a:lnTo>
                    <a:pt x="190766" y="70980"/>
                  </a:lnTo>
                  <a:lnTo>
                    <a:pt x="193624" y="77978"/>
                  </a:lnTo>
                  <a:lnTo>
                    <a:pt x="195389" y="70561"/>
                  </a:lnTo>
                  <a:lnTo>
                    <a:pt x="202920" y="70002"/>
                  </a:lnTo>
                  <a:close/>
                </a:path>
                <a:path w="208914" h="222250">
                  <a:moveTo>
                    <a:pt x="208534" y="110363"/>
                  </a:moveTo>
                  <a:lnTo>
                    <a:pt x="204038" y="104203"/>
                  </a:lnTo>
                  <a:lnTo>
                    <a:pt x="208508" y="98107"/>
                  </a:lnTo>
                  <a:lnTo>
                    <a:pt x="201269" y="100482"/>
                  </a:lnTo>
                  <a:lnTo>
                    <a:pt x="196850" y="94348"/>
                  </a:lnTo>
                  <a:lnTo>
                    <a:pt x="196875" y="101968"/>
                  </a:lnTo>
                  <a:lnTo>
                    <a:pt x="189661" y="104267"/>
                  </a:lnTo>
                  <a:lnTo>
                    <a:pt x="196926" y="106616"/>
                  </a:lnTo>
                  <a:lnTo>
                    <a:pt x="196888" y="114160"/>
                  </a:lnTo>
                  <a:lnTo>
                    <a:pt x="201345" y="108000"/>
                  </a:lnTo>
                  <a:lnTo>
                    <a:pt x="208534" y="110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82888" y="6988530"/>
              <a:ext cx="103505" cy="122555"/>
            </a:xfrm>
            <a:custGeom>
              <a:avLst/>
              <a:gdLst/>
              <a:ahLst/>
              <a:cxnLst/>
              <a:rect l="l" t="t" r="r" b="b"/>
              <a:pathLst>
                <a:path w="103505" h="122554">
                  <a:moveTo>
                    <a:pt x="47802" y="46278"/>
                  </a:moveTo>
                  <a:lnTo>
                    <a:pt x="45948" y="46139"/>
                  </a:lnTo>
                  <a:lnTo>
                    <a:pt x="41630" y="43967"/>
                  </a:lnTo>
                  <a:lnTo>
                    <a:pt x="42608" y="39928"/>
                  </a:lnTo>
                  <a:lnTo>
                    <a:pt x="39154" y="32156"/>
                  </a:lnTo>
                  <a:lnTo>
                    <a:pt x="28194" y="30187"/>
                  </a:lnTo>
                  <a:lnTo>
                    <a:pt x="13792" y="30594"/>
                  </a:lnTo>
                  <a:lnTo>
                    <a:pt x="0" y="29946"/>
                  </a:lnTo>
                  <a:lnTo>
                    <a:pt x="4800" y="35433"/>
                  </a:lnTo>
                  <a:lnTo>
                    <a:pt x="15379" y="36258"/>
                  </a:lnTo>
                  <a:lnTo>
                    <a:pt x="27127" y="35420"/>
                  </a:lnTo>
                  <a:lnTo>
                    <a:pt x="35509" y="35902"/>
                  </a:lnTo>
                  <a:lnTo>
                    <a:pt x="21120" y="37719"/>
                  </a:lnTo>
                  <a:lnTo>
                    <a:pt x="12357" y="38684"/>
                  </a:lnTo>
                  <a:lnTo>
                    <a:pt x="4114" y="39319"/>
                  </a:lnTo>
                  <a:lnTo>
                    <a:pt x="8407" y="43522"/>
                  </a:lnTo>
                  <a:lnTo>
                    <a:pt x="18211" y="42595"/>
                  </a:lnTo>
                  <a:lnTo>
                    <a:pt x="29044" y="39992"/>
                  </a:lnTo>
                  <a:lnTo>
                    <a:pt x="36436" y="39204"/>
                  </a:lnTo>
                  <a:lnTo>
                    <a:pt x="25882" y="42735"/>
                  </a:lnTo>
                  <a:lnTo>
                    <a:pt x="19469" y="44640"/>
                  </a:lnTo>
                  <a:lnTo>
                    <a:pt x="11328" y="46647"/>
                  </a:lnTo>
                  <a:lnTo>
                    <a:pt x="16268" y="50050"/>
                  </a:lnTo>
                  <a:lnTo>
                    <a:pt x="23736" y="48094"/>
                  </a:lnTo>
                  <a:lnTo>
                    <a:pt x="31369" y="44399"/>
                  </a:lnTo>
                  <a:lnTo>
                    <a:pt x="36791" y="42583"/>
                  </a:lnTo>
                  <a:lnTo>
                    <a:pt x="30810" y="46037"/>
                  </a:lnTo>
                  <a:lnTo>
                    <a:pt x="27711" y="48526"/>
                  </a:lnTo>
                  <a:lnTo>
                    <a:pt x="19138" y="52387"/>
                  </a:lnTo>
                  <a:lnTo>
                    <a:pt x="24523" y="57238"/>
                  </a:lnTo>
                  <a:lnTo>
                    <a:pt x="33553" y="48272"/>
                  </a:lnTo>
                  <a:lnTo>
                    <a:pt x="37388" y="45999"/>
                  </a:lnTo>
                  <a:lnTo>
                    <a:pt x="38468" y="45008"/>
                  </a:lnTo>
                  <a:lnTo>
                    <a:pt x="42024" y="47472"/>
                  </a:lnTo>
                  <a:lnTo>
                    <a:pt x="46532" y="48742"/>
                  </a:lnTo>
                  <a:lnTo>
                    <a:pt x="47802" y="46278"/>
                  </a:lnTo>
                  <a:close/>
                </a:path>
                <a:path w="103505" h="122554">
                  <a:moveTo>
                    <a:pt x="52158" y="103187"/>
                  </a:moveTo>
                  <a:lnTo>
                    <a:pt x="51993" y="99745"/>
                  </a:lnTo>
                  <a:lnTo>
                    <a:pt x="51981" y="97802"/>
                  </a:lnTo>
                  <a:lnTo>
                    <a:pt x="50787" y="97091"/>
                  </a:lnTo>
                  <a:lnTo>
                    <a:pt x="50596" y="98488"/>
                  </a:lnTo>
                  <a:lnTo>
                    <a:pt x="50977" y="103809"/>
                  </a:lnTo>
                  <a:lnTo>
                    <a:pt x="51511" y="104902"/>
                  </a:lnTo>
                  <a:lnTo>
                    <a:pt x="52158" y="103187"/>
                  </a:lnTo>
                  <a:close/>
                </a:path>
                <a:path w="103505" h="122554">
                  <a:moveTo>
                    <a:pt x="52400" y="86156"/>
                  </a:moveTo>
                  <a:lnTo>
                    <a:pt x="52235" y="85788"/>
                  </a:lnTo>
                  <a:lnTo>
                    <a:pt x="52349" y="85115"/>
                  </a:lnTo>
                  <a:lnTo>
                    <a:pt x="50711" y="84848"/>
                  </a:lnTo>
                  <a:lnTo>
                    <a:pt x="50685" y="85598"/>
                  </a:lnTo>
                  <a:lnTo>
                    <a:pt x="50927" y="86156"/>
                  </a:lnTo>
                  <a:lnTo>
                    <a:pt x="51612" y="86283"/>
                  </a:lnTo>
                  <a:lnTo>
                    <a:pt x="52400" y="86156"/>
                  </a:lnTo>
                  <a:close/>
                </a:path>
                <a:path w="103505" h="122554">
                  <a:moveTo>
                    <a:pt x="52527" y="78206"/>
                  </a:moveTo>
                  <a:lnTo>
                    <a:pt x="50533" y="77597"/>
                  </a:lnTo>
                  <a:lnTo>
                    <a:pt x="50622" y="80302"/>
                  </a:lnTo>
                  <a:lnTo>
                    <a:pt x="52412" y="80645"/>
                  </a:lnTo>
                  <a:lnTo>
                    <a:pt x="52527" y="78206"/>
                  </a:lnTo>
                  <a:close/>
                </a:path>
                <a:path w="103505" h="122554">
                  <a:moveTo>
                    <a:pt x="52590" y="91681"/>
                  </a:moveTo>
                  <a:lnTo>
                    <a:pt x="51117" y="90855"/>
                  </a:lnTo>
                  <a:lnTo>
                    <a:pt x="51028" y="91808"/>
                  </a:lnTo>
                  <a:lnTo>
                    <a:pt x="50279" y="92671"/>
                  </a:lnTo>
                  <a:lnTo>
                    <a:pt x="51447" y="93738"/>
                  </a:lnTo>
                  <a:lnTo>
                    <a:pt x="52260" y="92671"/>
                  </a:lnTo>
                  <a:lnTo>
                    <a:pt x="52590" y="91681"/>
                  </a:lnTo>
                  <a:close/>
                </a:path>
                <a:path w="103505" h="122554">
                  <a:moveTo>
                    <a:pt x="52654" y="69278"/>
                  </a:moveTo>
                  <a:lnTo>
                    <a:pt x="50393" y="68668"/>
                  </a:lnTo>
                  <a:lnTo>
                    <a:pt x="50406" y="72059"/>
                  </a:lnTo>
                  <a:lnTo>
                    <a:pt x="52527" y="72669"/>
                  </a:lnTo>
                  <a:lnTo>
                    <a:pt x="52654" y="69278"/>
                  </a:lnTo>
                  <a:close/>
                </a:path>
                <a:path w="103505" h="122554">
                  <a:moveTo>
                    <a:pt x="54317" y="117602"/>
                  </a:moveTo>
                  <a:lnTo>
                    <a:pt x="53060" y="116332"/>
                  </a:lnTo>
                  <a:lnTo>
                    <a:pt x="51498" y="116332"/>
                  </a:lnTo>
                  <a:lnTo>
                    <a:pt x="49936" y="116332"/>
                  </a:lnTo>
                  <a:lnTo>
                    <a:pt x="48679" y="117602"/>
                  </a:lnTo>
                  <a:lnTo>
                    <a:pt x="48679" y="120713"/>
                  </a:lnTo>
                  <a:lnTo>
                    <a:pt x="49936" y="121983"/>
                  </a:lnTo>
                  <a:lnTo>
                    <a:pt x="53060" y="121983"/>
                  </a:lnTo>
                  <a:lnTo>
                    <a:pt x="54317" y="120713"/>
                  </a:lnTo>
                  <a:lnTo>
                    <a:pt x="54317" y="117602"/>
                  </a:lnTo>
                  <a:close/>
                </a:path>
                <a:path w="103505" h="122554">
                  <a:moveTo>
                    <a:pt x="55981" y="36436"/>
                  </a:moveTo>
                  <a:lnTo>
                    <a:pt x="54356" y="34594"/>
                  </a:lnTo>
                  <a:lnTo>
                    <a:pt x="51777" y="34188"/>
                  </a:lnTo>
                  <a:lnTo>
                    <a:pt x="50558" y="34290"/>
                  </a:lnTo>
                  <a:lnTo>
                    <a:pt x="49593" y="34632"/>
                  </a:lnTo>
                  <a:lnTo>
                    <a:pt x="47980" y="35547"/>
                  </a:lnTo>
                  <a:lnTo>
                    <a:pt x="47066" y="36982"/>
                  </a:lnTo>
                  <a:lnTo>
                    <a:pt x="47066" y="40525"/>
                  </a:lnTo>
                  <a:lnTo>
                    <a:pt x="48247" y="42125"/>
                  </a:lnTo>
                  <a:lnTo>
                    <a:pt x="49898" y="42786"/>
                  </a:lnTo>
                  <a:lnTo>
                    <a:pt x="50228" y="62623"/>
                  </a:lnTo>
                  <a:lnTo>
                    <a:pt x="52717" y="63436"/>
                  </a:lnTo>
                  <a:lnTo>
                    <a:pt x="53136" y="42786"/>
                  </a:lnTo>
                  <a:lnTo>
                    <a:pt x="54800" y="42138"/>
                  </a:lnTo>
                  <a:lnTo>
                    <a:pt x="55981" y="40538"/>
                  </a:lnTo>
                  <a:lnTo>
                    <a:pt x="55981" y="36436"/>
                  </a:lnTo>
                  <a:close/>
                </a:path>
                <a:path w="103505" h="122554">
                  <a:moveTo>
                    <a:pt x="56591" y="5969"/>
                  </a:moveTo>
                  <a:lnTo>
                    <a:pt x="53416" y="3695"/>
                  </a:lnTo>
                  <a:lnTo>
                    <a:pt x="54597" y="0"/>
                  </a:lnTo>
                  <a:lnTo>
                    <a:pt x="51460" y="2311"/>
                  </a:lnTo>
                  <a:lnTo>
                    <a:pt x="48298" y="38"/>
                  </a:lnTo>
                  <a:lnTo>
                    <a:pt x="49542" y="3733"/>
                  </a:lnTo>
                  <a:lnTo>
                    <a:pt x="46405" y="6045"/>
                  </a:lnTo>
                  <a:lnTo>
                    <a:pt x="50292" y="6007"/>
                  </a:lnTo>
                  <a:lnTo>
                    <a:pt x="51523" y="9702"/>
                  </a:lnTo>
                  <a:lnTo>
                    <a:pt x="52692" y="5994"/>
                  </a:lnTo>
                  <a:lnTo>
                    <a:pt x="56591" y="5969"/>
                  </a:lnTo>
                  <a:close/>
                </a:path>
                <a:path w="103505" h="122554">
                  <a:moveTo>
                    <a:pt x="56984" y="99961"/>
                  </a:moveTo>
                  <a:lnTo>
                    <a:pt x="50977" y="95237"/>
                  </a:lnTo>
                  <a:lnTo>
                    <a:pt x="48895" y="92125"/>
                  </a:lnTo>
                  <a:lnTo>
                    <a:pt x="50711" y="90627"/>
                  </a:lnTo>
                  <a:lnTo>
                    <a:pt x="50317" y="90360"/>
                  </a:lnTo>
                  <a:lnTo>
                    <a:pt x="48933" y="89509"/>
                  </a:lnTo>
                  <a:lnTo>
                    <a:pt x="48158" y="88976"/>
                  </a:lnTo>
                  <a:lnTo>
                    <a:pt x="47993" y="88785"/>
                  </a:lnTo>
                  <a:lnTo>
                    <a:pt x="46939" y="89763"/>
                  </a:lnTo>
                  <a:lnTo>
                    <a:pt x="46710" y="90919"/>
                  </a:lnTo>
                  <a:lnTo>
                    <a:pt x="47320" y="92265"/>
                  </a:lnTo>
                  <a:lnTo>
                    <a:pt x="48272" y="94742"/>
                  </a:lnTo>
                  <a:lnTo>
                    <a:pt x="51498" y="97320"/>
                  </a:lnTo>
                  <a:lnTo>
                    <a:pt x="56984" y="99961"/>
                  </a:lnTo>
                  <a:close/>
                </a:path>
                <a:path w="103505" h="122554">
                  <a:moveTo>
                    <a:pt x="57048" y="89966"/>
                  </a:moveTo>
                  <a:lnTo>
                    <a:pt x="55778" y="88252"/>
                  </a:lnTo>
                  <a:lnTo>
                    <a:pt x="50838" y="86537"/>
                  </a:lnTo>
                  <a:lnTo>
                    <a:pt x="50012" y="86042"/>
                  </a:lnTo>
                  <a:lnTo>
                    <a:pt x="49758" y="85242"/>
                  </a:lnTo>
                  <a:lnTo>
                    <a:pt x="49822" y="84988"/>
                  </a:lnTo>
                  <a:lnTo>
                    <a:pt x="50050" y="84785"/>
                  </a:lnTo>
                  <a:lnTo>
                    <a:pt x="48374" y="84543"/>
                  </a:lnTo>
                  <a:lnTo>
                    <a:pt x="47078" y="84239"/>
                  </a:lnTo>
                  <a:lnTo>
                    <a:pt x="46189" y="83858"/>
                  </a:lnTo>
                  <a:lnTo>
                    <a:pt x="46024" y="84099"/>
                  </a:lnTo>
                  <a:lnTo>
                    <a:pt x="45847" y="85636"/>
                  </a:lnTo>
                  <a:lnTo>
                    <a:pt x="46558" y="86868"/>
                  </a:lnTo>
                  <a:lnTo>
                    <a:pt x="48107" y="87947"/>
                  </a:lnTo>
                  <a:lnTo>
                    <a:pt x="48602" y="88265"/>
                  </a:lnTo>
                  <a:lnTo>
                    <a:pt x="53784" y="91351"/>
                  </a:lnTo>
                  <a:lnTo>
                    <a:pt x="53771" y="92735"/>
                  </a:lnTo>
                  <a:lnTo>
                    <a:pt x="52197" y="94615"/>
                  </a:lnTo>
                  <a:lnTo>
                    <a:pt x="52476" y="94970"/>
                  </a:lnTo>
                  <a:lnTo>
                    <a:pt x="52832" y="95288"/>
                  </a:lnTo>
                  <a:lnTo>
                    <a:pt x="53251" y="95605"/>
                  </a:lnTo>
                  <a:lnTo>
                    <a:pt x="54610" y="94602"/>
                  </a:lnTo>
                  <a:lnTo>
                    <a:pt x="55549" y="93446"/>
                  </a:lnTo>
                  <a:lnTo>
                    <a:pt x="56070" y="92125"/>
                  </a:lnTo>
                  <a:lnTo>
                    <a:pt x="57048" y="89966"/>
                  </a:lnTo>
                  <a:close/>
                </a:path>
                <a:path w="103505" h="122554">
                  <a:moveTo>
                    <a:pt x="57581" y="85559"/>
                  </a:moveTo>
                  <a:lnTo>
                    <a:pt x="57277" y="84251"/>
                  </a:lnTo>
                  <a:lnTo>
                    <a:pt x="57200" y="82829"/>
                  </a:lnTo>
                  <a:lnTo>
                    <a:pt x="55511" y="81851"/>
                  </a:lnTo>
                  <a:lnTo>
                    <a:pt x="52235" y="81330"/>
                  </a:lnTo>
                  <a:lnTo>
                    <a:pt x="48920" y="80683"/>
                  </a:lnTo>
                  <a:lnTo>
                    <a:pt x="47091" y="80073"/>
                  </a:lnTo>
                  <a:lnTo>
                    <a:pt x="47053" y="79451"/>
                  </a:lnTo>
                  <a:lnTo>
                    <a:pt x="47053" y="78930"/>
                  </a:lnTo>
                  <a:lnTo>
                    <a:pt x="47447" y="78803"/>
                  </a:lnTo>
                  <a:lnTo>
                    <a:pt x="50063" y="77533"/>
                  </a:lnTo>
                  <a:lnTo>
                    <a:pt x="50228" y="77495"/>
                  </a:lnTo>
                  <a:lnTo>
                    <a:pt x="45466" y="75679"/>
                  </a:lnTo>
                  <a:lnTo>
                    <a:pt x="45186" y="75844"/>
                  </a:lnTo>
                  <a:lnTo>
                    <a:pt x="43840" y="76771"/>
                  </a:lnTo>
                  <a:lnTo>
                    <a:pt x="43141" y="78041"/>
                  </a:lnTo>
                  <a:lnTo>
                    <a:pt x="43091" y="79667"/>
                  </a:lnTo>
                  <a:lnTo>
                    <a:pt x="43167" y="81292"/>
                  </a:lnTo>
                  <a:lnTo>
                    <a:pt x="44297" y="82473"/>
                  </a:lnTo>
                  <a:lnTo>
                    <a:pt x="47294" y="83502"/>
                  </a:lnTo>
                  <a:lnTo>
                    <a:pt x="48221" y="83731"/>
                  </a:lnTo>
                  <a:lnTo>
                    <a:pt x="52476" y="84404"/>
                  </a:lnTo>
                  <a:lnTo>
                    <a:pt x="53403" y="84658"/>
                  </a:lnTo>
                  <a:lnTo>
                    <a:pt x="53784" y="85026"/>
                  </a:lnTo>
                  <a:lnTo>
                    <a:pt x="53530" y="85826"/>
                  </a:lnTo>
                  <a:lnTo>
                    <a:pt x="53238" y="86106"/>
                  </a:lnTo>
                  <a:lnTo>
                    <a:pt x="52730" y="86372"/>
                  </a:lnTo>
                  <a:lnTo>
                    <a:pt x="53682" y="86702"/>
                  </a:lnTo>
                  <a:lnTo>
                    <a:pt x="54330" y="86995"/>
                  </a:lnTo>
                  <a:lnTo>
                    <a:pt x="55270" y="87579"/>
                  </a:lnTo>
                  <a:lnTo>
                    <a:pt x="55562" y="87858"/>
                  </a:lnTo>
                  <a:lnTo>
                    <a:pt x="57010" y="86766"/>
                  </a:lnTo>
                  <a:lnTo>
                    <a:pt x="57581" y="85559"/>
                  </a:lnTo>
                  <a:close/>
                </a:path>
                <a:path w="103505" h="122554">
                  <a:moveTo>
                    <a:pt x="60185" y="79743"/>
                  </a:moveTo>
                  <a:lnTo>
                    <a:pt x="60121" y="78066"/>
                  </a:lnTo>
                  <a:lnTo>
                    <a:pt x="59397" y="76784"/>
                  </a:lnTo>
                  <a:lnTo>
                    <a:pt x="58013" y="75857"/>
                  </a:lnTo>
                  <a:lnTo>
                    <a:pt x="56629" y="74917"/>
                  </a:lnTo>
                  <a:lnTo>
                    <a:pt x="54140" y="73914"/>
                  </a:lnTo>
                  <a:lnTo>
                    <a:pt x="46977" y="71742"/>
                  </a:lnTo>
                  <a:lnTo>
                    <a:pt x="45593" y="71145"/>
                  </a:lnTo>
                  <a:lnTo>
                    <a:pt x="45529" y="69786"/>
                  </a:lnTo>
                  <a:lnTo>
                    <a:pt x="46405" y="69481"/>
                  </a:lnTo>
                  <a:lnTo>
                    <a:pt x="49669" y="68668"/>
                  </a:lnTo>
                  <a:lnTo>
                    <a:pt x="47599" y="68262"/>
                  </a:lnTo>
                  <a:lnTo>
                    <a:pt x="45643" y="67716"/>
                  </a:lnTo>
                  <a:lnTo>
                    <a:pt x="43802" y="67030"/>
                  </a:lnTo>
                  <a:lnTo>
                    <a:pt x="41770" y="68173"/>
                  </a:lnTo>
                  <a:lnTo>
                    <a:pt x="40906" y="69456"/>
                  </a:lnTo>
                  <a:lnTo>
                    <a:pt x="41605" y="72466"/>
                  </a:lnTo>
                  <a:lnTo>
                    <a:pt x="42976" y="73812"/>
                  </a:lnTo>
                  <a:lnTo>
                    <a:pt x="45377" y="74891"/>
                  </a:lnTo>
                  <a:lnTo>
                    <a:pt x="48145" y="75984"/>
                  </a:lnTo>
                  <a:lnTo>
                    <a:pt x="50685" y="76860"/>
                  </a:lnTo>
                  <a:lnTo>
                    <a:pt x="55346" y="78181"/>
                  </a:lnTo>
                  <a:lnTo>
                    <a:pt x="56184" y="78765"/>
                  </a:lnTo>
                  <a:lnTo>
                    <a:pt x="56222" y="79387"/>
                  </a:lnTo>
                  <a:lnTo>
                    <a:pt x="56210" y="79857"/>
                  </a:lnTo>
                  <a:lnTo>
                    <a:pt x="55194" y="80429"/>
                  </a:lnTo>
                  <a:lnTo>
                    <a:pt x="53416" y="80886"/>
                  </a:lnTo>
                  <a:lnTo>
                    <a:pt x="55499" y="81140"/>
                  </a:lnTo>
                  <a:lnTo>
                    <a:pt x="56908" y="81838"/>
                  </a:lnTo>
                  <a:lnTo>
                    <a:pt x="57670" y="82956"/>
                  </a:lnTo>
                  <a:lnTo>
                    <a:pt x="59283" y="82207"/>
                  </a:lnTo>
                  <a:lnTo>
                    <a:pt x="60121" y="81127"/>
                  </a:lnTo>
                  <a:lnTo>
                    <a:pt x="60185" y="79743"/>
                  </a:lnTo>
                  <a:close/>
                </a:path>
                <a:path w="103505" h="122554">
                  <a:moveTo>
                    <a:pt x="62268" y="14808"/>
                  </a:moveTo>
                  <a:lnTo>
                    <a:pt x="60134" y="11341"/>
                  </a:lnTo>
                  <a:lnTo>
                    <a:pt x="56946" y="9461"/>
                  </a:lnTo>
                  <a:lnTo>
                    <a:pt x="58851" y="11036"/>
                  </a:lnTo>
                  <a:lnTo>
                    <a:pt x="60045" y="13411"/>
                  </a:lnTo>
                  <a:lnTo>
                    <a:pt x="60045" y="20802"/>
                  </a:lnTo>
                  <a:lnTo>
                    <a:pt x="56210" y="24650"/>
                  </a:lnTo>
                  <a:lnTo>
                    <a:pt x="46723" y="24650"/>
                  </a:lnTo>
                  <a:lnTo>
                    <a:pt x="42887" y="20802"/>
                  </a:lnTo>
                  <a:lnTo>
                    <a:pt x="42887" y="13411"/>
                  </a:lnTo>
                  <a:lnTo>
                    <a:pt x="44094" y="11036"/>
                  </a:lnTo>
                  <a:lnTo>
                    <a:pt x="45986" y="9461"/>
                  </a:lnTo>
                  <a:lnTo>
                    <a:pt x="42799" y="11341"/>
                  </a:lnTo>
                  <a:lnTo>
                    <a:pt x="40665" y="14808"/>
                  </a:lnTo>
                  <a:lnTo>
                    <a:pt x="40665" y="18770"/>
                  </a:lnTo>
                  <a:lnTo>
                    <a:pt x="40665" y="24739"/>
                  </a:lnTo>
                  <a:lnTo>
                    <a:pt x="45504" y="29578"/>
                  </a:lnTo>
                  <a:lnTo>
                    <a:pt x="57429" y="29578"/>
                  </a:lnTo>
                  <a:lnTo>
                    <a:pt x="62268" y="24739"/>
                  </a:lnTo>
                  <a:lnTo>
                    <a:pt x="62268" y="14808"/>
                  </a:lnTo>
                  <a:close/>
                </a:path>
                <a:path w="103505" h="122554">
                  <a:moveTo>
                    <a:pt x="62496" y="68694"/>
                  </a:moveTo>
                  <a:lnTo>
                    <a:pt x="60388" y="66865"/>
                  </a:lnTo>
                  <a:lnTo>
                    <a:pt x="55702" y="65366"/>
                  </a:lnTo>
                  <a:lnTo>
                    <a:pt x="45478" y="62484"/>
                  </a:lnTo>
                  <a:lnTo>
                    <a:pt x="42976" y="61226"/>
                  </a:lnTo>
                  <a:lnTo>
                    <a:pt x="41351" y="59664"/>
                  </a:lnTo>
                  <a:lnTo>
                    <a:pt x="39966" y="58166"/>
                  </a:lnTo>
                  <a:lnTo>
                    <a:pt x="39636" y="56857"/>
                  </a:lnTo>
                  <a:lnTo>
                    <a:pt x="40995" y="54724"/>
                  </a:lnTo>
                  <a:lnTo>
                    <a:pt x="42125" y="54432"/>
                  </a:lnTo>
                  <a:lnTo>
                    <a:pt x="47307" y="55892"/>
                  </a:lnTo>
                  <a:lnTo>
                    <a:pt x="49072" y="55956"/>
                  </a:lnTo>
                  <a:lnTo>
                    <a:pt x="42735" y="49847"/>
                  </a:lnTo>
                  <a:lnTo>
                    <a:pt x="40741" y="49923"/>
                  </a:lnTo>
                  <a:lnTo>
                    <a:pt x="38938" y="50939"/>
                  </a:lnTo>
                  <a:lnTo>
                    <a:pt x="35547" y="55092"/>
                  </a:lnTo>
                  <a:lnTo>
                    <a:pt x="35293" y="57556"/>
                  </a:lnTo>
                  <a:lnTo>
                    <a:pt x="36576" y="60299"/>
                  </a:lnTo>
                  <a:lnTo>
                    <a:pt x="56730" y="69354"/>
                  </a:lnTo>
                  <a:lnTo>
                    <a:pt x="57759" y="69888"/>
                  </a:lnTo>
                  <a:lnTo>
                    <a:pt x="57734" y="70459"/>
                  </a:lnTo>
                  <a:lnTo>
                    <a:pt x="57810" y="70916"/>
                  </a:lnTo>
                  <a:lnTo>
                    <a:pt x="56311" y="71678"/>
                  </a:lnTo>
                  <a:lnTo>
                    <a:pt x="53213" y="72745"/>
                  </a:lnTo>
                  <a:lnTo>
                    <a:pt x="55727" y="73621"/>
                  </a:lnTo>
                  <a:lnTo>
                    <a:pt x="57734" y="74587"/>
                  </a:lnTo>
                  <a:lnTo>
                    <a:pt x="58026" y="74764"/>
                  </a:lnTo>
                  <a:lnTo>
                    <a:pt x="60337" y="73685"/>
                  </a:lnTo>
                  <a:lnTo>
                    <a:pt x="61671" y="72364"/>
                  </a:lnTo>
                  <a:lnTo>
                    <a:pt x="62496" y="68694"/>
                  </a:lnTo>
                  <a:close/>
                </a:path>
                <a:path w="103505" h="122554">
                  <a:moveTo>
                    <a:pt x="68008" y="57556"/>
                  </a:moveTo>
                  <a:lnTo>
                    <a:pt x="60566" y="49847"/>
                  </a:lnTo>
                  <a:lnTo>
                    <a:pt x="58496" y="50025"/>
                  </a:lnTo>
                  <a:lnTo>
                    <a:pt x="56946" y="50723"/>
                  </a:lnTo>
                  <a:lnTo>
                    <a:pt x="54902" y="53162"/>
                  </a:lnTo>
                  <a:lnTo>
                    <a:pt x="54368" y="54203"/>
                  </a:lnTo>
                  <a:lnTo>
                    <a:pt x="54241" y="55956"/>
                  </a:lnTo>
                  <a:lnTo>
                    <a:pt x="56007" y="55892"/>
                  </a:lnTo>
                  <a:lnTo>
                    <a:pt x="61201" y="54432"/>
                  </a:lnTo>
                  <a:lnTo>
                    <a:pt x="62318" y="54724"/>
                  </a:lnTo>
                  <a:lnTo>
                    <a:pt x="63690" y="56857"/>
                  </a:lnTo>
                  <a:lnTo>
                    <a:pt x="63334" y="58166"/>
                  </a:lnTo>
                  <a:lnTo>
                    <a:pt x="61976" y="59664"/>
                  </a:lnTo>
                  <a:lnTo>
                    <a:pt x="60325" y="61226"/>
                  </a:lnTo>
                  <a:lnTo>
                    <a:pt x="57823" y="62484"/>
                  </a:lnTo>
                  <a:lnTo>
                    <a:pt x="54470" y="63436"/>
                  </a:lnTo>
                  <a:lnTo>
                    <a:pt x="53606" y="63766"/>
                  </a:lnTo>
                  <a:lnTo>
                    <a:pt x="55702" y="64236"/>
                  </a:lnTo>
                  <a:lnTo>
                    <a:pt x="57734" y="64897"/>
                  </a:lnTo>
                  <a:lnTo>
                    <a:pt x="59740" y="65747"/>
                  </a:lnTo>
                  <a:lnTo>
                    <a:pt x="62953" y="64350"/>
                  </a:lnTo>
                  <a:lnTo>
                    <a:pt x="65252" y="62547"/>
                  </a:lnTo>
                  <a:lnTo>
                    <a:pt x="66725" y="60299"/>
                  </a:lnTo>
                  <a:lnTo>
                    <a:pt x="68008" y="57556"/>
                  </a:lnTo>
                  <a:close/>
                </a:path>
                <a:path w="103505" h="122554">
                  <a:moveTo>
                    <a:pt x="92710" y="110642"/>
                  </a:moveTo>
                  <a:lnTo>
                    <a:pt x="87350" y="102463"/>
                  </a:lnTo>
                  <a:lnTo>
                    <a:pt x="85509" y="103682"/>
                  </a:lnTo>
                  <a:lnTo>
                    <a:pt x="90855" y="111848"/>
                  </a:lnTo>
                  <a:lnTo>
                    <a:pt x="92710" y="110642"/>
                  </a:lnTo>
                  <a:close/>
                </a:path>
                <a:path w="103505" h="122554">
                  <a:moveTo>
                    <a:pt x="103009" y="29946"/>
                  </a:moveTo>
                  <a:lnTo>
                    <a:pt x="89217" y="30594"/>
                  </a:lnTo>
                  <a:lnTo>
                    <a:pt x="74815" y="30187"/>
                  </a:lnTo>
                  <a:lnTo>
                    <a:pt x="63855" y="32156"/>
                  </a:lnTo>
                  <a:lnTo>
                    <a:pt x="60401" y="39928"/>
                  </a:lnTo>
                  <a:lnTo>
                    <a:pt x="61379" y="43967"/>
                  </a:lnTo>
                  <a:lnTo>
                    <a:pt x="57048" y="46139"/>
                  </a:lnTo>
                  <a:lnTo>
                    <a:pt x="55206" y="46278"/>
                  </a:lnTo>
                  <a:lnTo>
                    <a:pt x="56476" y="48742"/>
                  </a:lnTo>
                  <a:lnTo>
                    <a:pt x="60985" y="47472"/>
                  </a:lnTo>
                  <a:lnTo>
                    <a:pt x="64541" y="45008"/>
                  </a:lnTo>
                  <a:lnTo>
                    <a:pt x="65620" y="45999"/>
                  </a:lnTo>
                  <a:lnTo>
                    <a:pt x="69456" y="48272"/>
                  </a:lnTo>
                  <a:lnTo>
                    <a:pt x="78486" y="57238"/>
                  </a:lnTo>
                  <a:lnTo>
                    <a:pt x="83870" y="52387"/>
                  </a:lnTo>
                  <a:lnTo>
                    <a:pt x="75285" y="48526"/>
                  </a:lnTo>
                  <a:lnTo>
                    <a:pt x="72199" y="46037"/>
                  </a:lnTo>
                  <a:lnTo>
                    <a:pt x="66205" y="42583"/>
                  </a:lnTo>
                  <a:lnTo>
                    <a:pt x="71628" y="44399"/>
                  </a:lnTo>
                  <a:lnTo>
                    <a:pt x="79260" y="48094"/>
                  </a:lnTo>
                  <a:lnTo>
                    <a:pt x="86741" y="50050"/>
                  </a:lnTo>
                  <a:lnTo>
                    <a:pt x="91681" y="46647"/>
                  </a:lnTo>
                  <a:lnTo>
                    <a:pt x="83540" y="44640"/>
                  </a:lnTo>
                  <a:lnTo>
                    <a:pt x="77114" y="42735"/>
                  </a:lnTo>
                  <a:lnTo>
                    <a:pt x="66573" y="39204"/>
                  </a:lnTo>
                  <a:lnTo>
                    <a:pt x="73964" y="39992"/>
                  </a:lnTo>
                  <a:lnTo>
                    <a:pt x="84797" y="42595"/>
                  </a:lnTo>
                  <a:lnTo>
                    <a:pt x="94602" y="43522"/>
                  </a:lnTo>
                  <a:lnTo>
                    <a:pt x="98894" y="39319"/>
                  </a:lnTo>
                  <a:lnTo>
                    <a:pt x="90652" y="38684"/>
                  </a:lnTo>
                  <a:lnTo>
                    <a:pt x="81889" y="37719"/>
                  </a:lnTo>
                  <a:lnTo>
                    <a:pt x="67500" y="35902"/>
                  </a:lnTo>
                  <a:lnTo>
                    <a:pt x="75869" y="35420"/>
                  </a:lnTo>
                  <a:lnTo>
                    <a:pt x="87630" y="36258"/>
                  </a:lnTo>
                  <a:lnTo>
                    <a:pt x="98196" y="35433"/>
                  </a:lnTo>
                  <a:lnTo>
                    <a:pt x="103009" y="29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8078" y="1206805"/>
            <a:ext cx="1757137" cy="81838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80881" y="2084970"/>
            <a:ext cx="3126740" cy="314325"/>
            <a:chOff x="380880" y="2084968"/>
            <a:chExt cx="3126740" cy="314325"/>
          </a:xfrm>
        </p:grpSpPr>
        <p:sp>
          <p:nvSpPr>
            <p:cNvPr id="39" name="object 39"/>
            <p:cNvSpPr/>
            <p:nvPr/>
          </p:nvSpPr>
          <p:spPr>
            <a:xfrm>
              <a:off x="380873" y="2085428"/>
              <a:ext cx="895350" cy="314325"/>
            </a:xfrm>
            <a:custGeom>
              <a:avLst/>
              <a:gdLst/>
              <a:ahLst/>
              <a:cxnLst/>
              <a:rect l="l" t="t" r="r" b="b"/>
              <a:pathLst>
                <a:path w="895350" h="314325">
                  <a:moveTo>
                    <a:pt x="291871" y="304266"/>
                  </a:moveTo>
                  <a:lnTo>
                    <a:pt x="290334" y="300977"/>
                  </a:lnTo>
                  <a:lnTo>
                    <a:pt x="271538" y="267360"/>
                  </a:lnTo>
                  <a:lnTo>
                    <a:pt x="203301" y="154203"/>
                  </a:lnTo>
                  <a:lnTo>
                    <a:pt x="278942" y="29298"/>
                  </a:lnTo>
                  <a:lnTo>
                    <a:pt x="288582" y="11861"/>
                  </a:lnTo>
                  <a:lnTo>
                    <a:pt x="290029" y="8724"/>
                  </a:lnTo>
                  <a:lnTo>
                    <a:pt x="290029" y="5969"/>
                  </a:lnTo>
                  <a:lnTo>
                    <a:pt x="289572" y="4521"/>
                  </a:lnTo>
                  <a:lnTo>
                    <a:pt x="287743" y="2374"/>
                  </a:lnTo>
                  <a:lnTo>
                    <a:pt x="286664" y="1612"/>
                  </a:lnTo>
                  <a:lnTo>
                    <a:pt x="281317" y="0"/>
                  </a:lnTo>
                  <a:lnTo>
                    <a:pt x="169646" y="0"/>
                  </a:lnTo>
                  <a:lnTo>
                    <a:pt x="161074" y="7797"/>
                  </a:lnTo>
                  <a:lnTo>
                    <a:pt x="148844" y="27533"/>
                  </a:lnTo>
                  <a:lnTo>
                    <a:pt x="128955" y="59664"/>
                  </a:lnTo>
                  <a:lnTo>
                    <a:pt x="128955" y="7797"/>
                  </a:lnTo>
                  <a:lnTo>
                    <a:pt x="129260" y="6591"/>
                  </a:lnTo>
                  <a:lnTo>
                    <a:pt x="129108" y="5359"/>
                  </a:lnTo>
                  <a:lnTo>
                    <a:pt x="127889" y="3213"/>
                  </a:lnTo>
                  <a:lnTo>
                    <a:pt x="124891" y="457"/>
                  </a:lnTo>
                  <a:lnTo>
                    <a:pt x="123291" y="0"/>
                  </a:lnTo>
                  <a:lnTo>
                    <a:pt x="121158" y="0"/>
                  </a:lnTo>
                  <a:lnTo>
                    <a:pt x="8724" y="0"/>
                  </a:lnTo>
                  <a:lnTo>
                    <a:pt x="0" y="5969"/>
                  </a:lnTo>
                  <a:lnTo>
                    <a:pt x="927" y="306717"/>
                  </a:lnTo>
                  <a:lnTo>
                    <a:pt x="1219" y="308102"/>
                  </a:lnTo>
                  <a:lnTo>
                    <a:pt x="3060" y="311759"/>
                  </a:lnTo>
                  <a:lnTo>
                    <a:pt x="5194" y="312991"/>
                  </a:lnTo>
                  <a:lnTo>
                    <a:pt x="122377" y="312991"/>
                  </a:lnTo>
                  <a:lnTo>
                    <a:pt x="123609" y="312686"/>
                  </a:lnTo>
                  <a:lnTo>
                    <a:pt x="127266" y="310845"/>
                  </a:lnTo>
                  <a:lnTo>
                    <a:pt x="128651" y="308559"/>
                  </a:lnTo>
                  <a:lnTo>
                    <a:pt x="128955" y="305181"/>
                  </a:lnTo>
                  <a:lnTo>
                    <a:pt x="128955" y="249199"/>
                  </a:lnTo>
                  <a:lnTo>
                    <a:pt x="163830" y="305181"/>
                  </a:lnTo>
                  <a:lnTo>
                    <a:pt x="163830" y="306717"/>
                  </a:lnTo>
                  <a:lnTo>
                    <a:pt x="164134" y="308102"/>
                  </a:lnTo>
                  <a:lnTo>
                    <a:pt x="165963" y="311759"/>
                  </a:lnTo>
                  <a:lnTo>
                    <a:pt x="168122" y="312991"/>
                  </a:lnTo>
                  <a:lnTo>
                    <a:pt x="285292" y="312991"/>
                  </a:lnTo>
                  <a:lnTo>
                    <a:pt x="286512" y="312686"/>
                  </a:lnTo>
                  <a:lnTo>
                    <a:pt x="290195" y="310845"/>
                  </a:lnTo>
                  <a:lnTo>
                    <a:pt x="291566" y="308559"/>
                  </a:lnTo>
                  <a:lnTo>
                    <a:pt x="291871" y="304266"/>
                  </a:lnTo>
                  <a:close/>
                </a:path>
                <a:path w="895350" h="314325">
                  <a:moveTo>
                    <a:pt x="635279" y="304723"/>
                  </a:moveTo>
                  <a:lnTo>
                    <a:pt x="634377" y="301967"/>
                  </a:lnTo>
                  <a:lnTo>
                    <a:pt x="629627" y="288201"/>
                  </a:lnTo>
                  <a:lnTo>
                    <a:pt x="613930" y="242557"/>
                  </a:lnTo>
                  <a:lnTo>
                    <a:pt x="608076" y="225323"/>
                  </a:lnTo>
                  <a:lnTo>
                    <a:pt x="605790" y="218579"/>
                  </a:lnTo>
                  <a:lnTo>
                    <a:pt x="596925" y="192239"/>
                  </a:lnTo>
                  <a:lnTo>
                    <a:pt x="589114" y="168884"/>
                  </a:lnTo>
                  <a:lnTo>
                    <a:pt x="583272" y="151434"/>
                  </a:lnTo>
                  <a:lnTo>
                    <a:pt x="559879" y="82499"/>
                  </a:lnTo>
                  <a:lnTo>
                    <a:pt x="533717" y="5054"/>
                  </a:lnTo>
                  <a:lnTo>
                    <a:pt x="529590" y="914"/>
                  </a:lnTo>
                  <a:lnTo>
                    <a:pt x="527138" y="0"/>
                  </a:lnTo>
                  <a:lnTo>
                    <a:pt x="492417" y="0"/>
                  </a:lnTo>
                  <a:lnTo>
                    <a:pt x="492417" y="225323"/>
                  </a:lnTo>
                  <a:lnTo>
                    <a:pt x="459828" y="225323"/>
                  </a:lnTo>
                  <a:lnTo>
                    <a:pt x="476351" y="168884"/>
                  </a:lnTo>
                  <a:lnTo>
                    <a:pt x="492417" y="225323"/>
                  </a:lnTo>
                  <a:lnTo>
                    <a:pt x="492417" y="0"/>
                  </a:lnTo>
                  <a:lnTo>
                    <a:pt x="422198" y="0"/>
                  </a:lnTo>
                  <a:lnTo>
                    <a:pt x="419595" y="762"/>
                  </a:lnTo>
                  <a:lnTo>
                    <a:pt x="417144" y="3213"/>
                  </a:lnTo>
                  <a:lnTo>
                    <a:pt x="416534" y="3975"/>
                  </a:lnTo>
                  <a:lnTo>
                    <a:pt x="416229" y="4584"/>
                  </a:lnTo>
                  <a:lnTo>
                    <a:pt x="403009" y="44373"/>
                  </a:lnTo>
                  <a:lnTo>
                    <a:pt x="390423" y="82029"/>
                  </a:lnTo>
                  <a:lnTo>
                    <a:pt x="378460" y="117563"/>
                  </a:lnTo>
                  <a:lnTo>
                    <a:pt x="367131" y="150977"/>
                  </a:lnTo>
                  <a:lnTo>
                    <a:pt x="349008" y="205130"/>
                  </a:lnTo>
                  <a:lnTo>
                    <a:pt x="340461" y="230441"/>
                  </a:lnTo>
                  <a:lnTo>
                    <a:pt x="332714" y="253085"/>
                  </a:lnTo>
                  <a:lnTo>
                    <a:pt x="316026" y="301498"/>
                  </a:lnTo>
                  <a:lnTo>
                    <a:pt x="315112" y="304253"/>
                  </a:lnTo>
                  <a:lnTo>
                    <a:pt x="315112" y="305790"/>
                  </a:lnTo>
                  <a:lnTo>
                    <a:pt x="316344" y="308241"/>
                  </a:lnTo>
                  <a:lnTo>
                    <a:pt x="431838" y="312978"/>
                  </a:lnTo>
                  <a:lnTo>
                    <a:pt x="433374" y="313588"/>
                  </a:lnTo>
                  <a:lnTo>
                    <a:pt x="434670" y="313588"/>
                  </a:lnTo>
                  <a:lnTo>
                    <a:pt x="437438" y="312064"/>
                  </a:lnTo>
                  <a:lnTo>
                    <a:pt x="442239" y="305333"/>
                  </a:lnTo>
                  <a:lnTo>
                    <a:pt x="442607" y="303657"/>
                  </a:lnTo>
                  <a:lnTo>
                    <a:pt x="442696" y="303199"/>
                  </a:lnTo>
                  <a:lnTo>
                    <a:pt x="443306" y="301040"/>
                  </a:lnTo>
                  <a:lnTo>
                    <a:pt x="443915" y="299212"/>
                  </a:lnTo>
                  <a:lnTo>
                    <a:pt x="444525" y="297230"/>
                  </a:lnTo>
                  <a:lnTo>
                    <a:pt x="445744" y="293014"/>
                  </a:lnTo>
                  <a:lnTo>
                    <a:pt x="446366" y="290652"/>
                  </a:lnTo>
                  <a:lnTo>
                    <a:pt x="446976" y="288201"/>
                  </a:lnTo>
                  <a:lnTo>
                    <a:pt x="502500" y="288201"/>
                  </a:lnTo>
                  <a:lnTo>
                    <a:pt x="503123" y="290652"/>
                  </a:lnTo>
                  <a:lnTo>
                    <a:pt x="503809" y="293014"/>
                  </a:lnTo>
                  <a:lnTo>
                    <a:pt x="506641" y="301498"/>
                  </a:lnTo>
                  <a:lnTo>
                    <a:pt x="507250" y="303657"/>
                  </a:lnTo>
                  <a:lnTo>
                    <a:pt x="507644" y="305333"/>
                  </a:lnTo>
                  <a:lnTo>
                    <a:pt x="507707" y="305638"/>
                  </a:lnTo>
                  <a:lnTo>
                    <a:pt x="508012" y="307479"/>
                  </a:lnTo>
                  <a:lnTo>
                    <a:pt x="508165" y="308241"/>
                  </a:lnTo>
                  <a:lnTo>
                    <a:pt x="508266" y="308698"/>
                  </a:lnTo>
                  <a:lnTo>
                    <a:pt x="508317" y="309003"/>
                  </a:lnTo>
                  <a:lnTo>
                    <a:pt x="508939" y="310222"/>
                  </a:lnTo>
                  <a:lnTo>
                    <a:pt x="509485" y="310769"/>
                  </a:lnTo>
                  <a:lnTo>
                    <a:pt x="509968" y="311302"/>
                  </a:lnTo>
                  <a:lnTo>
                    <a:pt x="511378" y="313283"/>
                  </a:lnTo>
                  <a:lnTo>
                    <a:pt x="514134" y="313740"/>
                  </a:lnTo>
                  <a:lnTo>
                    <a:pt x="518109" y="312521"/>
                  </a:lnTo>
                  <a:lnTo>
                    <a:pt x="629170" y="312978"/>
                  </a:lnTo>
                  <a:lnTo>
                    <a:pt x="629932" y="312521"/>
                  </a:lnTo>
                  <a:lnTo>
                    <a:pt x="635279" y="306260"/>
                  </a:lnTo>
                  <a:lnTo>
                    <a:pt x="635279" y="304723"/>
                  </a:lnTo>
                  <a:close/>
                </a:path>
                <a:path w="895350" h="314325">
                  <a:moveTo>
                    <a:pt x="895350" y="193827"/>
                  </a:moveTo>
                  <a:lnTo>
                    <a:pt x="895045" y="192595"/>
                  </a:lnTo>
                  <a:lnTo>
                    <a:pt x="893203" y="188925"/>
                  </a:lnTo>
                  <a:lnTo>
                    <a:pt x="890917" y="187553"/>
                  </a:lnTo>
                  <a:lnTo>
                    <a:pt x="887552" y="187236"/>
                  </a:lnTo>
                  <a:lnTo>
                    <a:pt x="780618" y="187236"/>
                  </a:lnTo>
                  <a:lnTo>
                    <a:pt x="780618" y="7797"/>
                  </a:lnTo>
                  <a:lnTo>
                    <a:pt x="780923" y="6591"/>
                  </a:lnTo>
                  <a:lnTo>
                    <a:pt x="780783" y="5359"/>
                  </a:lnTo>
                  <a:lnTo>
                    <a:pt x="779551" y="3213"/>
                  </a:lnTo>
                  <a:lnTo>
                    <a:pt x="776566" y="457"/>
                  </a:lnTo>
                  <a:lnTo>
                    <a:pt x="774966" y="0"/>
                  </a:lnTo>
                  <a:lnTo>
                    <a:pt x="772820" y="0"/>
                  </a:lnTo>
                  <a:lnTo>
                    <a:pt x="660387" y="0"/>
                  </a:lnTo>
                  <a:lnTo>
                    <a:pt x="651662" y="5969"/>
                  </a:lnTo>
                  <a:lnTo>
                    <a:pt x="652589" y="306717"/>
                  </a:lnTo>
                  <a:lnTo>
                    <a:pt x="652894" y="308102"/>
                  </a:lnTo>
                  <a:lnTo>
                    <a:pt x="654723" y="311759"/>
                  </a:lnTo>
                  <a:lnTo>
                    <a:pt x="656869" y="312991"/>
                  </a:lnTo>
                  <a:lnTo>
                    <a:pt x="772820" y="312991"/>
                  </a:lnTo>
                  <a:lnTo>
                    <a:pt x="888771" y="312064"/>
                  </a:lnTo>
                  <a:lnTo>
                    <a:pt x="895350" y="306565"/>
                  </a:lnTo>
                  <a:lnTo>
                    <a:pt x="895350" y="193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3656" y="2213922"/>
              <a:ext cx="158178" cy="7710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476286" y="2085428"/>
              <a:ext cx="635635" cy="314325"/>
            </a:xfrm>
            <a:custGeom>
              <a:avLst/>
              <a:gdLst/>
              <a:ahLst/>
              <a:cxnLst/>
              <a:rect l="l" t="t" r="r" b="b"/>
              <a:pathLst>
                <a:path w="635635" h="314325">
                  <a:moveTo>
                    <a:pt x="291871" y="304266"/>
                  </a:moveTo>
                  <a:lnTo>
                    <a:pt x="290334" y="300977"/>
                  </a:lnTo>
                  <a:lnTo>
                    <a:pt x="271538" y="267360"/>
                  </a:lnTo>
                  <a:lnTo>
                    <a:pt x="203301" y="154203"/>
                  </a:lnTo>
                  <a:lnTo>
                    <a:pt x="278942" y="29298"/>
                  </a:lnTo>
                  <a:lnTo>
                    <a:pt x="288582" y="11861"/>
                  </a:lnTo>
                  <a:lnTo>
                    <a:pt x="290029" y="8724"/>
                  </a:lnTo>
                  <a:lnTo>
                    <a:pt x="290029" y="5969"/>
                  </a:lnTo>
                  <a:lnTo>
                    <a:pt x="289572" y="4521"/>
                  </a:lnTo>
                  <a:lnTo>
                    <a:pt x="287743" y="2374"/>
                  </a:lnTo>
                  <a:lnTo>
                    <a:pt x="286664" y="1612"/>
                  </a:lnTo>
                  <a:lnTo>
                    <a:pt x="281317" y="0"/>
                  </a:lnTo>
                  <a:lnTo>
                    <a:pt x="169646" y="0"/>
                  </a:lnTo>
                  <a:lnTo>
                    <a:pt x="161074" y="7797"/>
                  </a:lnTo>
                  <a:lnTo>
                    <a:pt x="148844" y="27533"/>
                  </a:lnTo>
                  <a:lnTo>
                    <a:pt x="128955" y="59664"/>
                  </a:lnTo>
                  <a:lnTo>
                    <a:pt x="128955" y="7797"/>
                  </a:lnTo>
                  <a:lnTo>
                    <a:pt x="129260" y="6591"/>
                  </a:lnTo>
                  <a:lnTo>
                    <a:pt x="129108" y="5359"/>
                  </a:lnTo>
                  <a:lnTo>
                    <a:pt x="127889" y="3213"/>
                  </a:lnTo>
                  <a:lnTo>
                    <a:pt x="124904" y="457"/>
                  </a:lnTo>
                  <a:lnTo>
                    <a:pt x="123291" y="0"/>
                  </a:lnTo>
                  <a:lnTo>
                    <a:pt x="121158" y="0"/>
                  </a:lnTo>
                  <a:lnTo>
                    <a:pt x="8724" y="0"/>
                  </a:lnTo>
                  <a:lnTo>
                    <a:pt x="0" y="5969"/>
                  </a:lnTo>
                  <a:lnTo>
                    <a:pt x="927" y="306717"/>
                  </a:lnTo>
                  <a:lnTo>
                    <a:pt x="1219" y="308102"/>
                  </a:lnTo>
                  <a:lnTo>
                    <a:pt x="3060" y="311759"/>
                  </a:lnTo>
                  <a:lnTo>
                    <a:pt x="5194" y="312991"/>
                  </a:lnTo>
                  <a:lnTo>
                    <a:pt x="122377" y="312991"/>
                  </a:lnTo>
                  <a:lnTo>
                    <a:pt x="123609" y="312686"/>
                  </a:lnTo>
                  <a:lnTo>
                    <a:pt x="127266" y="310845"/>
                  </a:lnTo>
                  <a:lnTo>
                    <a:pt x="128651" y="308559"/>
                  </a:lnTo>
                  <a:lnTo>
                    <a:pt x="128955" y="305181"/>
                  </a:lnTo>
                  <a:lnTo>
                    <a:pt x="128955" y="249199"/>
                  </a:lnTo>
                  <a:lnTo>
                    <a:pt x="163842" y="305181"/>
                  </a:lnTo>
                  <a:lnTo>
                    <a:pt x="163842" y="306717"/>
                  </a:lnTo>
                  <a:lnTo>
                    <a:pt x="164134" y="308102"/>
                  </a:lnTo>
                  <a:lnTo>
                    <a:pt x="165963" y="311759"/>
                  </a:lnTo>
                  <a:lnTo>
                    <a:pt x="168122" y="312991"/>
                  </a:lnTo>
                  <a:lnTo>
                    <a:pt x="285292" y="312991"/>
                  </a:lnTo>
                  <a:lnTo>
                    <a:pt x="286512" y="312686"/>
                  </a:lnTo>
                  <a:lnTo>
                    <a:pt x="290195" y="310845"/>
                  </a:lnTo>
                  <a:lnTo>
                    <a:pt x="291566" y="308559"/>
                  </a:lnTo>
                  <a:lnTo>
                    <a:pt x="291871" y="304266"/>
                  </a:lnTo>
                  <a:close/>
                </a:path>
                <a:path w="635635" h="314325">
                  <a:moveTo>
                    <a:pt x="635292" y="304723"/>
                  </a:moveTo>
                  <a:lnTo>
                    <a:pt x="634390" y="301967"/>
                  </a:lnTo>
                  <a:lnTo>
                    <a:pt x="629627" y="288201"/>
                  </a:lnTo>
                  <a:lnTo>
                    <a:pt x="613930" y="242557"/>
                  </a:lnTo>
                  <a:lnTo>
                    <a:pt x="596925" y="192239"/>
                  </a:lnTo>
                  <a:lnTo>
                    <a:pt x="583285" y="151434"/>
                  </a:lnTo>
                  <a:lnTo>
                    <a:pt x="559879" y="82499"/>
                  </a:lnTo>
                  <a:lnTo>
                    <a:pt x="533730" y="5054"/>
                  </a:lnTo>
                  <a:lnTo>
                    <a:pt x="529602" y="914"/>
                  </a:lnTo>
                  <a:lnTo>
                    <a:pt x="527151" y="0"/>
                  </a:lnTo>
                  <a:lnTo>
                    <a:pt x="492429" y="0"/>
                  </a:lnTo>
                  <a:lnTo>
                    <a:pt x="492429" y="225323"/>
                  </a:lnTo>
                  <a:lnTo>
                    <a:pt x="459841" y="225323"/>
                  </a:lnTo>
                  <a:lnTo>
                    <a:pt x="476364" y="168884"/>
                  </a:lnTo>
                  <a:lnTo>
                    <a:pt x="492429" y="225323"/>
                  </a:lnTo>
                  <a:lnTo>
                    <a:pt x="492429" y="0"/>
                  </a:lnTo>
                  <a:lnTo>
                    <a:pt x="422211" y="0"/>
                  </a:lnTo>
                  <a:lnTo>
                    <a:pt x="419608" y="762"/>
                  </a:lnTo>
                  <a:lnTo>
                    <a:pt x="417156" y="3213"/>
                  </a:lnTo>
                  <a:lnTo>
                    <a:pt x="416547" y="3975"/>
                  </a:lnTo>
                  <a:lnTo>
                    <a:pt x="416242" y="4584"/>
                  </a:lnTo>
                  <a:lnTo>
                    <a:pt x="403021" y="44373"/>
                  </a:lnTo>
                  <a:lnTo>
                    <a:pt x="390423" y="82029"/>
                  </a:lnTo>
                  <a:lnTo>
                    <a:pt x="378460" y="117563"/>
                  </a:lnTo>
                  <a:lnTo>
                    <a:pt x="367144" y="150977"/>
                  </a:lnTo>
                  <a:lnTo>
                    <a:pt x="349021" y="205130"/>
                  </a:lnTo>
                  <a:lnTo>
                    <a:pt x="340461" y="230441"/>
                  </a:lnTo>
                  <a:lnTo>
                    <a:pt x="332727" y="253085"/>
                  </a:lnTo>
                  <a:lnTo>
                    <a:pt x="316039" y="301498"/>
                  </a:lnTo>
                  <a:lnTo>
                    <a:pt x="315125" y="304253"/>
                  </a:lnTo>
                  <a:lnTo>
                    <a:pt x="315125" y="305790"/>
                  </a:lnTo>
                  <a:lnTo>
                    <a:pt x="316357" y="308241"/>
                  </a:lnTo>
                  <a:lnTo>
                    <a:pt x="431850" y="312978"/>
                  </a:lnTo>
                  <a:lnTo>
                    <a:pt x="433387" y="313588"/>
                  </a:lnTo>
                  <a:lnTo>
                    <a:pt x="434670" y="313588"/>
                  </a:lnTo>
                  <a:lnTo>
                    <a:pt x="437451" y="312064"/>
                  </a:lnTo>
                  <a:lnTo>
                    <a:pt x="442112" y="306260"/>
                  </a:lnTo>
                  <a:lnTo>
                    <a:pt x="442201" y="305638"/>
                  </a:lnTo>
                  <a:lnTo>
                    <a:pt x="443928" y="299212"/>
                  </a:lnTo>
                  <a:lnTo>
                    <a:pt x="444538" y="297230"/>
                  </a:lnTo>
                  <a:lnTo>
                    <a:pt x="445744" y="293014"/>
                  </a:lnTo>
                  <a:lnTo>
                    <a:pt x="446379" y="290652"/>
                  </a:lnTo>
                  <a:lnTo>
                    <a:pt x="446989" y="288201"/>
                  </a:lnTo>
                  <a:lnTo>
                    <a:pt x="502513" y="288201"/>
                  </a:lnTo>
                  <a:lnTo>
                    <a:pt x="503135" y="290652"/>
                  </a:lnTo>
                  <a:lnTo>
                    <a:pt x="503821" y="293014"/>
                  </a:lnTo>
                  <a:lnTo>
                    <a:pt x="506653" y="301498"/>
                  </a:lnTo>
                  <a:lnTo>
                    <a:pt x="507263" y="303657"/>
                  </a:lnTo>
                  <a:lnTo>
                    <a:pt x="507644" y="305333"/>
                  </a:lnTo>
                  <a:lnTo>
                    <a:pt x="507720" y="305638"/>
                  </a:lnTo>
                  <a:lnTo>
                    <a:pt x="508177" y="308241"/>
                  </a:lnTo>
                  <a:lnTo>
                    <a:pt x="508266" y="308698"/>
                  </a:lnTo>
                  <a:lnTo>
                    <a:pt x="508330" y="309003"/>
                  </a:lnTo>
                  <a:lnTo>
                    <a:pt x="508952" y="310222"/>
                  </a:lnTo>
                  <a:lnTo>
                    <a:pt x="509485" y="310769"/>
                  </a:lnTo>
                  <a:lnTo>
                    <a:pt x="509968" y="311302"/>
                  </a:lnTo>
                  <a:lnTo>
                    <a:pt x="511390" y="313283"/>
                  </a:lnTo>
                  <a:lnTo>
                    <a:pt x="514146" y="313740"/>
                  </a:lnTo>
                  <a:lnTo>
                    <a:pt x="518121" y="312521"/>
                  </a:lnTo>
                  <a:lnTo>
                    <a:pt x="629183" y="312978"/>
                  </a:lnTo>
                  <a:lnTo>
                    <a:pt x="629945" y="312521"/>
                  </a:lnTo>
                  <a:lnTo>
                    <a:pt x="630707" y="312064"/>
                  </a:lnTo>
                  <a:lnTo>
                    <a:pt x="631748" y="311302"/>
                  </a:lnTo>
                  <a:lnTo>
                    <a:pt x="632307" y="310769"/>
                  </a:lnTo>
                  <a:lnTo>
                    <a:pt x="633310" y="309765"/>
                  </a:lnTo>
                  <a:lnTo>
                    <a:pt x="634072" y="308698"/>
                  </a:lnTo>
                  <a:lnTo>
                    <a:pt x="635292" y="306260"/>
                  </a:lnTo>
                  <a:lnTo>
                    <a:pt x="635292" y="304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26118" y="2213922"/>
              <a:ext cx="158165" cy="7710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00" y="2084971"/>
              <a:ext cx="1193800" cy="314325"/>
            </a:xfrm>
            <a:custGeom>
              <a:avLst/>
              <a:gdLst/>
              <a:ahLst/>
              <a:cxnLst/>
              <a:rect l="l" t="t" r="r" b="b"/>
              <a:pathLst>
                <a:path w="1193800" h="314325">
                  <a:moveTo>
                    <a:pt x="389470" y="6591"/>
                  </a:moveTo>
                  <a:lnTo>
                    <a:pt x="389318" y="5359"/>
                  </a:lnTo>
                  <a:lnTo>
                    <a:pt x="388086" y="3213"/>
                  </a:lnTo>
                  <a:lnTo>
                    <a:pt x="385495" y="457"/>
                  </a:lnTo>
                  <a:lnTo>
                    <a:pt x="383959" y="0"/>
                  </a:lnTo>
                  <a:lnTo>
                    <a:pt x="359791" y="203"/>
                  </a:lnTo>
                  <a:lnTo>
                    <a:pt x="234810" y="457"/>
                  </a:lnTo>
                  <a:lnTo>
                    <a:pt x="213804" y="38798"/>
                  </a:lnTo>
                  <a:lnTo>
                    <a:pt x="194132" y="94996"/>
                  </a:lnTo>
                  <a:lnTo>
                    <a:pt x="190944" y="85750"/>
                  </a:lnTo>
                  <a:lnTo>
                    <a:pt x="168656" y="24701"/>
                  </a:lnTo>
                  <a:lnTo>
                    <a:pt x="161086" y="5511"/>
                  </a:lnTo>
                  <a:lnTo>
                    <a:pt x="161086" y="4902"/>
                  </a:lnTo>
                  <a:lnTo>
                    <a:pt x="160629" y="4127"/>
                  </a:lnTo>
                  <a:lnTo>
                    <a:pt x="159092" y="2603"/>
                  </a:lnTo>
                  <a:lnTo>
                    <a:pt x="155727" y="774"/>
                  </a:lnTo>
                  <a:lnTo>
                    <a:pt x="153898" y="457"/>
                  </a:lnTo>
                  <a:lnTo>
                    <a:pt x="151447" y="457"/>
                  </a:lnTo>
                  <a:lnTo>
                    <a:pt x="8267" y="914"/>
                  </a:lnTo>
                  <a:lnTo>
                    <a:pt x="0" y="6883"/>
                  </a:lnTo>
                  <a:lnTo>
                    <a:pt x="927" y="307632"/>
                  </a:lnTo>
                  <a:lnTo>
                    <a:pt x="1231" y="309016"/>
                  </a:lnTo>
                  <a:lnTo>
                    <a:pt x="3060" y="312674"/>
                  </a:lnTo>
                  <a:lnTo>
                    <a:pt x="5054" y="313905"/>
                  </a:lnTo>
                  <a:lnTo>
                    <a:pt x="110896" y="313905"/>
                  </a:lnTo>
                  <a:lnTo>
                    <a:pt x="117487" y="235889"/>
                  </a:lnTo>
                  <a:lnTo>
                    <a:pt x="121500" y="247992"/>
                  </a:lnTo>
                  <a:lnTo>
                    <a:pt x="138417" y="289814"/>
                  </a:lnTo>
                  <a:lnTo>
                    <a:pt x="152742" y="314045"/>
                  </a:lnTo>
                  <a:lnTo>
                    <a:pt x="154038" y="314045"/>
                  </a:lnTo>
                  <a:lnTo>
                    <a:pt x="155575" y="313448"/>
                  </a:lnTo>
                  <a:lnTo>
                    <a:pt x="232676" y="312978"/>
                  </a:lnTo>
                  <a:lnTo>
                    <a:pt x="234200" y="313588"/>
                  </a:lnTo>
                  <a:lnTo>
                    <a:pt x="235585" y="313588"/>
                  </a:lnTo>
                  <a:lnTo>
                    <a:pt x="258610" y="269773"/>
                  </a:lnTo>
                  <a:lnTo>
                    <a:pt x="270764" y="235889"/>
                  </a:lnTo>
                  <a:lnTo>
                    <a:pt x="270764" y="290195"/>
                  </a:lnTo>
                  <a:lnTo>
                    <a:pt x="271221" y="306717"/>
                  </a:lnTo>
                  <a:lnTo>
                    <a:pt x="271526" y="308089"/>
                  </a:lnTo>
                  <a:lnTo>
                    <a:pt x="273367" y="311759"/>
                  </a:lnTo>
                  <a:lnTo>
                    <a:pt x="275361" y="312978"/>
                  </a:lnTo>
                  <a:lnTo>
                    <a:pt x="383044" y="312978"/>
                  </a:lnTo>
                  <a:lnTo>
                    <a:pt x="384263" y="312674"/>
                  </a:lnTo>
                  <a:lnTo>
                    <a:pt x="387629" y="311150"/>
                  </a:lnTo>
                  <a:lnTo>
                    <a:pt x="388848" y="308851"/>
                  </a:lnTo>
                  <a:lnTo>
                    <a:pt x="389166" y="305181"/>
                  </a:lnTo>
                  <a:lnTo>
                    <a:pt x="389166" y="7797"/>
                  </a:lnTo>
                  <a:lnTo>
                    <a:pt x="389470" y="6591"/>
                  </a:lnTo>
                  <a:close/>
                </a:path>
                <a:path w="1193800" h="314325">
                  <a:moveTo>
                    <a:pt x="741756" y="305181"/>
                  </a:moveTo>
                  <a:lnTo>
                    <a:pt x="740854" y="302425"/>
                  </a:lnTo>
                  <a:lnTo>
                    <a:pt x="736092" y="288658"/>
                  </a:lnTo>
                  <a:lnTo>
                    <a:pt x="720394" y="243014"/>
                  </a:lnTo>
                  <a:lnTo>
                    <a:pt x="714552" y="225780"/>
                  </a:lnTo>
                  <a:lnTo>
                    <a:pt x="712254" y="219036"/>
                  </a:lnTo>
                  <a:lnTo>
                    <a:pt x="703389" y="192697"/>
                  </a:lnTo>
                  <a:lnTo>
                    <a:pt x="695579" y="169341"/>
                  </a:lnTo>
                  <a:lnTo>
                    <a:pt x="689749" y="151892"/>
                  </a:lnTo>
                  <a:lnTo>
                    <a:pt x="666356" y="82956"/>
                  </a:lnTo>
                  <a:lnTo>
                    <a:pt x="640194" y="5511"/>
                  </a:lnTo>
                  <a:lnTo>
                    <a:pt x="636066" y="1371"/>
                  </a:lnTo>
                  <a:lnTo>
                    <a:pt x="633615" y="457"/>
                  </a:lnTo>
                  <a:lnTo>
                    <a:pt x="598893" y="457"/>
                  </a:lnTo>
                  <a:lnTo>
                    <a:pt x="598893" y="225780"/>
                  </a:lnTo>
                  <a:lnTo>
                    <a:pt x="566305" y="225780"/>
                  </a:lnTo>
                  <a:lnTo>
                    <a:pt x="582828" y="169341"/>
                  </a:lnTo>
                  <a:lnTo>
                    <a:pt x="598893" y="225780"/>
                  </a:lnTo>
                  <a:lnTo>
                    <a:pt x="598893" y="457"/>
                  </a:lnTo>
                  <a:lnTo>
                    <a:pt x="528675" y="457"/>
                  </a:lnTo>
                  <a:lnTo>
                    <a:pt x="526072" y="1219"/>
                  </a:lnTo>
                  <a:lnTo>
                    <a:pt x="523621" y="3670"/>
                  </a:lnTo>
                  <a:lnTo>
                    <a:pt x="523011" y="4432"/>
                  </a:lnTo>
                  <a:lnTo>
                    <a:pt x="522706" y="5041"/>
                  </a:lnTo>
                  <a:lnTo>
                    <a:pt x="509485" y="44831"/>
                  </a:lnTo>
                  <a:lnTo>
                    <a:pt x="496900" y="82486"/>
                  </a:lnTo>
                  <a:lnTo>
                    <a:pt x="484936" y="118021"/>
                  </a:lnTo>
                  <a:lnTo>
                    <a:pt x="473608" y="151434"/>
                  </a:lnTo>
                  <a:lnTo>
                    <a:pt x="455485" y="205587"/>
                  </a:lnTo>
                  <a:lnTo>
                    <a:pt x="446938" y="230898"/>
                  </a:lnTo>
                  <a:lnTo>
                    <a:pt x="439191" y="253542"/>
                  </a:lnTo>
                  <a:lnTo>
                    <a:pt x="422503" y="301955"/>
                  </a:lnTo>
                  <a:lnTo>
                    <a:pt x="421589" y="304711"/>
                  </a:lnTo>
                  <a:lnTo>
                    <a:pt x="421589" y="306247"/>
                  </a:lnTo>
                  <a:lnTo>
                    <a:pt x="422821" y="308698"/>
                  </a:lnTo>
                  <a:lnTo>
                    <a:pt x="538314" y="313436"/>
                  </a:lnTo>
                  <a:lnTo>
                    <a:pt x="539838" y="314045"/>
                  </a:lnTo>
                  <a:lnTo>
                    <a:pt x="541134" y="314045"/>
                  </a:lnTo>
                  <a:lnTo>
                    <a:pt x="543915" y="312521"/>
                  </a:lnTo>
                  <a:lnTo>
                    <a:pt x="548665" y="306095"/>
                  </a:lnTo>
                  <a:lnTo>
                    <a:pt x="548716" y="305790"/>
                  </a:lnTo>
                  <a:lnTo>
                    <a:pt x="549071" y="304114"/>
                  </a:lnTo>
                  <a:lnTo>
                    <a:pt x="549173" y="303657"/>
                  </a:lnTo>
                  <a:lnTo>
                    <a:pt x="549783" y="301498"/>
                  </a:lnTo>
                  <a:lnTo>
                    <a:pt x="550392" y="299669"/>
                  </a:lnTo>
                  <a:lnTo>
                    <a:pt x="551002" y="297688"/>
                  </a:lnTo>
                  <a:lnTo>
                    <a:pt x="552208" y="293471"/>
                  </a:lnTo>
                  <a:lnTo>
                    <a:pt x="552843" y="291109"/>
                  </a:lnTo>
                  <a:lnTo>
                    <a:pt x="553453" y="288658"/>
                  </a:lnTo>
                  <a:lnTo>
                    <a:pt x="608977" y="288658"/>
                  </a:lnTo>
                  <a:lnTo>
                    <a:pt x="609600" y="291109"/>
                  </a:lnTo>
                  <a:lnTo>
                    <a:pt x="610285" y="293471"/>
                  </a:lnTo>
                  <a:lnTo>
                    <a:pt x="613117" y="301955"/>
                  </a:lnTo>
                  <a:lnTo>
                    <a:pt x="613727" y="304114"/>
                  </a:lnTo>
                  <a:lnTo>
                    <a:pt x="614108" y="305790"/>
                  </a:lnTo>
                  <a:lnTo>
                    <a:pt x="614184" y="306095"/>
                  </a:lnTo>
                  <a:lnTo>
                    <a:pt x="614641" y="308698"/>
                  </a:lnTo>
                  <a:lnTo>
                    <a:pt x="614730" y="309156"/>
                  </a:lnTo>
                  <a:lnTo>
                    <a:pt x="614794" y="309460"/>
                  </a:lnTo>
                  <a:lnTo>
                    <a:pt x="615416" y="310680"/>
                  </a:lnTo>
                  <a:lnTo>
                    <a:pt x="615962" y="311226"/>
                  </a:lnTo>
                  <a:lnTo>
                    <a:pt x="616445" y="311759"/>
                  </a:lnTo>
                  <a:lnTo>
                    <a:pt x="617855" y="313740"/>
                  </a:lnTo>
                  <a:lnTo>
                    <a:pt x="620610" y="314198"/>
                  </a:lnTo>
                  <a:lnTo>
                    <a:pt x="624586" y="312978"/>
                  </a:lnTo>
                  <a:lnTo>
                    <a:pt x="735647" y="313436"/>
                  </a:lnTo>
                  <a:lnTo>
                    <a:pt x="736409" y="312978"/>
                  </a:lnTo>
                  <a:lnTo>
                    <a:pt x="737171" y="312521"/>
                  </a:lnTo>
                  <a:lnTo>
                    <a:pt x="738225" y="311759"/>
                  </a:lnTo>
                  <a:lnTo>
                    <a:pt x="738784" y="311226"/>
                  </a:lnTo>
                  <a:lnTo>
                    <a:pt x="739775" y="310222"/>
                  </a:lnTo>
                  <a:lnTo>
                    <a:pt x="740537" y="309156"/>
                  </a:lnTo>
                  <a:lnTo>
                    <a:pt x="741756" y="306717"/>
                  </a:lnTo>
                  <a:lnTo>
                    <a:pt x="741756" y="305181"/>
                  </a:lnTo>
                  <a:close/>
                </a:path>
                <a:path w="1193800" h="314325">
                  <a:moveTo>
                    <a:pt x="1037145" y="194576"/>
                  </a:moveTo>
                  <a:lnTo>
                    <a:pt x="1031176" y="185864"/>
                  </a:lnTo>
                  <a:lnTo>
                    <a:pt x="966927" y="186778"/>
                  </a:lnTo>
                  <a:lnTo>
                    <a:pt x="979665" y="176174"/>
                  </a:lnTo>
                  <a:lnTo>
                    <a:pt x="1019860" y="143573"/>
                  </a:lnTo>
                  <a:lnTo>
                    <a:pt x="1034389" y="125742"/>
                  </a:lnTo>
                  <a:lnTo>
                    <a:pt x="1034389" y="9639"/>
                  </a:lnTo>
                  <a:lnTo>
                    <a:pt x="1028420" y="914"/>
                  </a:lnTo>
                  <a:lnTo>
                    <a:pt x="765771" y="1828"/>
                  </a:lnTo>
                  <a:lnTo>
                    <a:pt x="764387" y="2146"/>
                  </a:lnTo>
                  <a:lnTo>
                    <a:pt x="760730" y="3975"/>
                  </a:lnTo>
                  <a:lnTo>
                    <a:pt x="759498" y="6121"/>
                  </a:lnTo>
                  <a:lnTo>
                    <a:pt x="759498" y="123304"/>
                  </a:lnTo>
                  <a:lnTo>
                    <a:pt x="767308" y="129870"/>
                  </a:lnTo>
                  <a:lnTo>
                    <a:pt x="769137" y="130187"/>
                  </a:lnTo>
                  <a:lnTo>
                    <a:pt x="859548" y="130327"/>
                  </a:lnTo>
                  <a:lnTo>
                    <a:pt x="853211" y="135204"/>
                  </a:lnTo>
                  <a:lnTo>
                    <a:pt x="825195" y="155740"/>
                  </a:lnTo>
                  <a:lnTo>
                    <a:pt x="773112" y="191757"/>
                  </a:lnTo>
                  <a:lnTo>
                    <a:pt x="763790" y="198412"/>
                  </a:lnTo>
                  <a:lnTo>
                    <a:pt x="762177" y="199936"/>
                  </a:lnTo>
                  <a:lnTo>
                    <a:pt x="760031" y="202996"/>
                  </a:lnTo>
                  <a:lnTo>
                    <a:pt x="759498" y="205600"/>
                  </a:lnTo>
                  <a:lnTo>
                    <a:pt x="759498" y="306857"/>
                  </a:lnTo>
                  <a:lnTo>
                    <a:pt x="759802" y="308089"/>
                  </a:lnTo>
                  <a:lnTo>
                    <a:pt x="761034" y="310222"/>
                  </a:lnTo>
                  <a:lnTo>
                    <a:pt x="763625" y="312978"/>
                  </a:lnTo>
                  <a:lnTo>
                    <a:pt x="765162" y="313436"/>
                  </a:lnTo>
                  <a:lnTo>
                    <a:pt x="1029335" y="313436"/>
                  </a:lnTo>
                  <a:lnTo>
                    <a:pt x="1030566" y="313740"/>
                  </a:lnTo>
                  <a:lnTo>
                    <a:pt x="1031786" y="313588"/>
                  </a:lnTo>
                  <a:lnTo>
                    <a:pt x="1033932" y="312369"/>
                  </a:lnTo>
                  <a:lnTo>
                    <a:pt x="1036688" y="309765"/>
                  </a:lnTo>
                  <a:lnTo>
                    <a:pt x="1037145" y="308089"/>
                  </a:lnTo>
                  <a:lnTo>
                    <a:pt x="1037145" y="305638"/>
                  </a:lnTo>
                  <a:lnTo>
                    <a:pt x="1037145" y="194576"/>
                  </a:lnTo>
                  <a:close/>
                </a:path>
                <a:path w="1193800" h="314325">
                  <a:moveTo>
                    <a:pt x="1185100" y="307009"/>
                  </a:moveTo>
                  <a:lnTo>
                    <a:pt x="1184325" y="276936"/>
                  </a:lnTo>
                  <a:lnTo>
                    <a:pt x="1184033" y="267601"/>
                  </a:lnTo>
                  <a:lnTo>
                    <a:pt x="1183970" y="262293"/>
                  </a:lnTo>
                  <a:lnTo>
                    <a:pt x="1183868" y="261162"/>
                  </a:lnTo>
                  <a:lnTo>
                    <a:pt x="1183754" y="260032"/>
                  </a:lnTo>
                  <a:lnTo>
                    <a:pt x="1183678" y="259181"/>
                  </a:lnTo>
                  <a:lnTo>
                    <a:pt x="1182497" y="257187"/>
                  </a:lnTo>
                  <a:lnTo>
                    <a:pt x="1182674" y="257187"/>
                  </a:lnTo>
                  <a:lnTo>
                    <a:pt x="1179017" y="255358"/>
                  </a:lnTo>
                  <a:lnTo>
                    <a:pt x="1177886" y="255079"/>
                  </a:lnTo>
                  <a:lnTo>
                    <a:pt x="1070635" y="255079"/>
                  </a:lnTo>
                  <a:lnTo>
                    <a:pt x="1065542" y="261162"/>
                  </a:lnTo>
                  <a:lnTo>
                    <a:pt x="1065631" y="292150"/>
                  </a:lnTo>
                  <a:lnTo>
                    <a:pt x="1065822" y="298513"/>
                  </a:lnTo>
                  <a:lnTo>
                    <a:pt x="1065885" y="300710"/>
                  </a:lnTo>
                  <a:lnTo>
                    <a:pt x="1065961" y="307289"/>
                  </a:lnTo>
                  <a:lnTo>
                    <a:pt x="1066279" y="308267"/>
                  </a:lnTo>
                  <a:lnTo>
                    <a:pt x="1066393" y="308622"/>
                  </a:lnTo>
                  <a:lnTo>
                    <a:pt x="1074026" y="312801"/>
                  </a:lnTo>
                  <a:lnTo>
                    <a:pt x="1180998" y="312801"/>
                  </a:lnTo>
                  <a:lnTo>
                    <a:pt x="1183259" y="311670"/>
                  </a:lnTo>
                  <a:lnTo>
                    <a:pt x="1184960" y="308267"/>
                  </a:lnTo>
                  <a:lnTo>
                    <a:pt x="1185075" y="307289"/>
                  </a:lnTo>
                  <a:lnTo>
                    <a:pt x="1185100" y="307009"/>
                  </a:lnTo>
                  <a:close/>
                </a:path>
                <a:path w="1193800" h="314325">
                  <a:moveTo>
                    <a:pt x="1193304" y="9715"/>
                  </a:moveTo>
                  <a:lnTo>
                    <a:pt x="1193266" y="8445"/>
                  </a:lnTo>
                  <a:lnTo>
                    <a:pt x="1193165" y="7315"/>
                  </a:lnTo>
                  <a:lnTo>
                    <a:pt x="1193063" y="6184"/>
                  </a:lnTo>
                  <a:lnTo>
                    <a:pt x="1193025" y="5753"/>
                  </a:lnTo>
                  <a:lnTo>
                    <a:pt x="1191755" y="3632"/>
                  </a:lnTo>
                  <a:lnTo>
                    <a:pt x="1188364" y="1930"/>
                  </a:lnTo>
                  <a:lnTo>
                    <a:pt x="1187221" y="1651"/>
                  </a:lnTo>
                  <a:lnTo>
                    <a:pt x="1095603" y="1651"/>
                  </a:lnTo>
                  <a:lnTo>
                    <a:pt x="1087399" y="1435"/>
                  </a:lnTo>
                  <a:lnTo>
                    <a:pt x="1063650" y="1435"/>
                  </a:lnTo>
                  <a:lnTo>
                    <a:pt x="1062990" y="1651"/>
                  </a:lnTo>
                  <a:lnTo>
                    <a:pt x="1059167" y="7315"/>
                  </a:lnTo>
                  <a:lnTo>
                    <a:pt x="1059256" y="9715"/>
                  </a:lnTo>
                  <a:lnTo>
                    <a:pt x="1061046" y="36995"/>
                  </a:lnTo>
                  <a:lnTo>
                    <a:pt x="1062875" y="64058"/>
                  </a:lnTo>
                  <a:lnTo>
                    <a:pt x="1064666" y="89623"/>
                  </a:lnTo>
                  <a:lnTo>
                    <a:pt x="1066393" y="113715"/>
                  </a:lnTo>
                  <a:lnTo>
                    <a:pt x="1067028" y="123647"/>
                  </a:lnTo>
                  <a:lnTo>
                    <a:pt x="1068933" y="152768"/>
                  </a:lnTo>
                  <a:lnTo>
                    <a:pt x="1072540" y="205765"/>
                  </a:lnTo>
                  <a:lnTo>
                    <a:pt x="1073391" y="219062"/>
                  </a:lnTo>
                  <a:lnTo>
                    <a:pt x="1073594" y="222821"/>
                  </a:lnTo>
                  <a:lnTo>
                    <a:pt x="1073645" y="225501"/>
                  </a:lnTo>
                  <a:lnTo>
                    <a:pt x="1074077" y="226771"/>
                  </a:lnTo>
                  <a:lnTo>
                    <a:pt x="1082078" y="230949"/>
                  </a:lnTo>
                  <a:lnTo>
                    <a:pt x="1115479" y="230949"/>
                  </a:lnTo>
                  <a:lnTo>
                    <a:pt x="1133398" y="231305"/>
                  </a:lnTo>
                  <a:lnTo>
                    <a:pt x="1173772" y="231305"/>
                  </a:lnTo>
                  <a:lnTo>
                    <a:pt x="1175905" y="230238"/>
                  </a:lnTo>
                  <a:lnTo>
                    <a:pt x="1176210" y="229819"/>
                  </a:lnTo>
                  <a:lnTo>
                    <a:pt x="1177734" y="226771"/>
                  </a:lnTo>
                  <a:lnTo>
                    <a:pt x="1177861" y="225361"/>
                  </a:lnTo>
                  <a:lnTo>
                    <a:pt x="1177607" y="224078"/>
                  </a:lnTo>
                  <a:lnTo>
                    <a:pt x="1179868" y="195719"/>
                  </a:lnTo>
                  <a:lnTo>
                    <a:pt x="1181950" y="168795"/>
                  </a:lnTo>
                  <a:lnTo>
                    <a:pt x="1183894" y="143294"/>
                  </a:lnTo>
                  <a:lnTo>
                    <a:pt x="1185672" y="119227"/>
                  </a:lnTo>
                  <a:lnTo>
                    <a:pt x="1186319" y="109308"/>
                  </a:lnTo>
                  <a:lnTo>
                    <a:pt x="1186992" y="99491"/>
                  </a:lnTo>
                  <a:lnTo>
                    <a:pt x="1187691" y="89789"/>
                  </a:lnTo>
                  <a:lnTo>
                    <a:pt x="1189799" y="61988"/>
                  </a:lnTo>
                  <a:lnTo>
                    <a:pt x="1190980" y="45580"/>
                  </a:lnTo>
                  <a:lnTo>
                    <a:pt x="1193101" y="13462"/>
                  </a:lnTo>
                  <a:lnTo>
                    <a:pt x="1193304" y="9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10455" y="6067794"/>
            <a:ext cx="959076" cy="71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901" y="318423"/>
            <a:ext cx="2578100" cy="2137711"/>
          </a:xfrm>
          <a:prstGeom prst="rect">
            <a:avLst/>
          </a:prstGeom>
        </p:spPr>
        <p:txBody>
          <a:bodyPr vert="horz" wrap="square" lIns="0" tIns="68578" rIns="0" bIns="0" rtlCol="0">
            <a:spAutoFit/>
          </a:bodyPr>
          <a:lstStyle/>
          <a:p>
            <a:pPr marL="12700" marR="5079">
              <a:lnSpc>
                <a:spcPts val="3200"/>
              </a:lnSpc>
              <a:spcBef>
                <a:spcPts val="540"/>
              </a:spcBef>
            </a:pPr>
            <a:r>
              <a:rPr sz="3000" spc="-330" dirty="0">
                <a:solidFill>
                  <a:srgbClr val="CD855A"/>
                </a:solidFill>
                <a:latin typeface="Trebuchet MS"/>
                <a:cs typeface="Trebuchet MS"/>
              </a:rPr>
              <a:t>ŞİDDET,</a:t>
            </a:r>
            <a:r>
              <a:rPr sz="3000" spc="-385" dirty="0">
                <a:solidFill>
                  <a:srgbClr val="CD855A"/>
                </a:solidFill>
                <a:latin typeface="Trebuchet MS"/>
                <a:cs typeface="Trebuchet MS"/>
              </a:rPr>
              <a:t> </a:t>
            </a:r>
            <a:r>
              <a:rPr sz="3000" spc="-395" dirty="0">
                <a:solidFill>
                  <a:srgbClr val="CD855A"/>
                </a:solidFill>
                <a:latin typeface="Trebuchet MS"/>
                <a:cs typeface="Trebuchet MS"/>
              </a:rPr>
              <a:t>TOPLUMA </a:t>
            </a:r>
            <a:r>
              <a:rPr sz="3000" spc="-375" dirty="0">
                <a:solidFill>
                  <a:srgbClr val="CD855A"/>
                </a:solidFill>
                <a:latin typeface="Trebuchet MS"/>
                <a:cs typeface="Trebuchet MS"/>
              </a:rPr>
              <a:t>İHANETTİR!</a:t>
            </a:r>
            <a:endParaRPr sz="3000">
              <a:latin typeface="Trebuchet MS"/>
              <a:cs typeface="Trebuchet MS"/>
            </a:endParaRPr>
          </a:p>
          <a:p>
            <a:pPr marL="15875" marR="1066762" algn="just">
              <a:lnSpc>
                <a:spcPct val="108300"/>
              </a:lnSpc>
              <a:spcBef>
                <a:spcPts val="685"/>
              </a:spcBef>
            </a:pPr>
            <a:r>
              <a:rPr sz="1000" spc="-25" dirty="0">
                <a:latin typeface="Roboto Lt"/>
                <a:cs typeface="Roboto Lt"/>
              </a:rPr>
              <a:t>Kadına</a:t>
            </a:r>
            <a:r>
              <a:rPr sz="1000" dirty="0">
                <a:latin typeface="Roboto Lt"/>
                <a:cs typeface="Roboto Lt"/>
              </a:rPr>
              <a:t> </a:t>
            </a:r>
            <a:r>
              <a:rPr sz="1000" spc="-25" dirty="0">
                <a:latin typeface="Roboto Lt"/>
                <a:cs typeface="Roboto Lt"/>
              </a:rPr>
              <a:t>yönelik</a:t>
            </a:r>
            <a:r>
              <a:rPr sz="1000" dirty="0">
                <a:latin typeface="Roboto Lt"/>
                <a:cs typeface="Roboto Lt"/>
              </a:rPr>
              <a:t> </a:t>
            </a:r>
            <a:r>
              <a:rPr sz="1000" spc="-20" dirty="0">
                <a:latin typeface="Roboto Lt"/>
                <a:cs typeface="Roboto Lt"/>
              </a:rPr>
              <a:t>şiddet;</a:t>
            </a:r>
            <a:r>
              <a:rPr sz="1000" dirty="0">
                <a:latin typeface="Roboto Lt"/>
                <a:cs typeface="Roboto Lt"/>
              </a:rPr>
              <a:t> </a:t>
            </a:r>
            <a:r>
              <a:rPr sz="1000" spc="-70" dirty="0">
                <a:latin typeface="Roboto Lt"/>
                <a:cs typeface="Roboto Lt"/>
              </a:rPr>
              <a:t>kadın-</a:t>
            </a:r>
            <a:r>
              <a:rPr sz="1000" spc="-30" dirty="0">
                <a:latin typeface="Roboto Lt"/>
                <a:cs typeface="Roboto Lt"/>
              </a:rPr>
              <a:t> ların</a:t>
            </a:r>
            <a:r>
              <a:rPr sz="1000" spc="5" dirty="0">
                <a:latin typeface="Roboto Lt"/>
                <a:cs typeface="Roboto Lt"/>
              </a:rPr>
              <a:t> </a:t>
            </a:r>
            <a:r>
              <a:rPr sz="1000" spc="-65" dirty="0">
                <a:latin typeface="Roboto Lt"/>
                <a:cs typeface="Roboto Lt"/>
              </a:rPr>
              <a:t>maruz</a:t>
            </a:r>
            <a:r>
              <a:rPr sz="1000" spc="5" dirty="0">
                <a:latin typeface="Roboto Lt"/>
                <a:cs typeface="Roboto Lt"/>
              </a:rPr>
              <a:t> </a:t>
            </a:r>
            <a:r>
              <a:rPr sz="1000" spc="-40" dirty="0">
                <a:latin typeface="Roboto Lt"/>
                <a:cs typeface="Roboto Lt"/>
              </a:rPr>
              <a:t>kaldıkları</a:t>
            </a:r>
            <a:r>
              <a:rPr sz="1000" spc="10" dirty="0">
                <a:latin typeface="Roboto Lt"/>
                <a:cs typeface="Roboto Lt"/>
              </a:rPr>
              <a:t> </a:t>
            </a:r>
            <a:r>
              <a:rPr sz="1000" spc="-10" dirty="0"/>
              <a:t>fiziksel, </a:t>
            </a:r>
            <a:r>
              <a:rPr sz="1000" dirty="0"/>
              <a:t>cinsel,</a:t>
            </a:r>
            <a:r>
              <a:rPr sz="1000" spc="125" dirty="0"/>
              <a:t> </a:t>
            </a:r>
            <a:r>
              <a:rPr sz="1000" dirty="0"/>
              <a:t>ekonomik</a:t>
            </a:r>
            <a:r>
              <a:rPr sz="1000" spc="130" dirty="0"/>
              <a:t> </a:t>
            </a:r>
            <a:r>
              <a:rPr sz="1000" dirty="0"/>
              <a:t>ve</a:t>
            </a:r>
            <a:r>
              <a:rPr sz="1000" spc="125" dirty="0"/>
              <a:t> </a:t>
            </a:r>
            <a:r>
              <a:rPr sz="1000" spc="-10" dirty="0"/>
              <a:t>psikolo- </a:t>
            </a:r>
            <a:r>
              <a:rPr sz="1000" dirty="0"/>
              <a:t>jik</a:t>
            </a:r>
            <a:r>
              <a:rPr sz="1000" spc="105" dirty="0"/>
              <a:t> </a:t>
            </a:r>
            <a:r>
              <a:rPr sz="1000" spc="-35" dirty="0">
                <a:latin typeface="Roboto Lt"/>
                <a:cs typeface="Roboto Lt"/>
              </a:rPr>
              <a:t>eylemler</a:t>
            </a:r>
            <a:r>
              <a:rPr sz="1000" spc="70" dirty="0">
                <a:latin typeface="Roboto Lt"/>
                <a:cs typeface="Roboto Lt"/>
              </a:rPr>
              <a:t> </a:t>
            </a:r>
            <a:r>
              <a:rPr sz="1000" spc="-25" dirty="0">
                <a:latin typeface="Roboto Lt"/>
                <a:cs typeface="Roboto Lt"/>
              </a:rPr>
              <a:t>olarak</a:t>
            </a:r>
            <a:r>
              <a:rPr sz="1000" spc="70" dirty="0">
                <a:latin typeface="Roboto Lt"/>
                <a:cs typeface="Roboto Lt"/>
              </a:rPr>
              <a:t> </a:t>
            </a:r>
            <a:r>
              <a:rPr sz="1000" spc="-55" dirty="0">
                <a:latin typeface="Roboto Lt"/>
                <a:cs typeface="Roboto Lt"/>
              </a:rPr>
              <a:t>karşımıza</a:t>
            </a:r>
            <a:r>
              <a:rPr sz="1000" spc="-10" dirty="0">
                <a:latin typeface="Roboto Lt"/>
                <a:cs typeface="Roboto Lt"/>
              </a:rPr>
              <a:t> çıkıyor.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900" y="2429271"/>
            <a:ext cx="2904490" cy="492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1392504" algn="just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Şiddet;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yaşam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hakkı,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eğitim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hakkı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sağlık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hakkı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gibi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te-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mel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insan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haklarını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ihlal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ediyor.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Kadın,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erkek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ve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çocuk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fark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et-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meksizin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hepimiz,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insan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onuru-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10" dirty="0">
                <a:solidFill>
                  <a:srgbClr val="0054A6"/>
                </a:solidFill>
                <a:latin typeface="Roboto Lt"/>
                <a:cs typeface="Roboto Lt"/>
              </a:rPr>
              <a:t>na</a:t>
            </a:r>
            <a:r>
              <a:rPr sz="1000" spc="1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yakışır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şekilde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yaşamayı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hak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ediyoruz.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Her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birimiz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ailenin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parçasıyız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biliyoruz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ki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güçlü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aile,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güçlü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toplumu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inşa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eder.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Bu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toplumu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kurabilecek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güç, şiddetsiz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hayatı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benimse-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mekten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geçiyor.</a:t>
            </a:r>
            <a:endParaRPr sz="1000">
              <a:latin typeface="Roboto Lt"/>
              <a:cs typeface="Roboto Lt"/>
            </a:endParaRPr>
          </a:p>
          <a:p>
            <a:pPr>
              <a:spcBef>
                <a:spcPts val="560"/>
              </a:spcBef>
            </a:pPr>
            <a:endParaRPr sz="1000">
              <a:latin typeface="Roboto Lt"/>
              <a:cs typeface="Roboto Lt"/>
            </a:endParaRPr>
          </a:p>
          <a:p>
            <a:pPr marL="12700" marR="1111844">
              <a:lnSpc>
                <a:spcPts val="2300"/>
              </a:lnSpc>
            </a:pPr>
            <a:r>
              <a:rPr sz="2200" b="1" spc="-204" dirty="0">
                <a:solidFill>
                  <a:srgbClr val="F15A29"/>
                </a:solidFill>
                <a:latin typeface="Trebuchet MS"/>
                <a:cs typeface="Trebuchet MS"/>
              </a:rPr>
              <a:t>ŞİDDETİN</a:t>
            </a:r>
            <a:r>
              <a:rPr sz="2200" b="1" spc="-240" dirty="0">
                <a:solidFill>
                  <a:srgbClr val="F15A29"/>
                </a:solidFill>
                <a:latin typeface="Trebuchet MS"/>
                <a:cs typeface="Trebuchet MS"/>
              </a:rPr>
              <a:t> </a:t>
            </a:r>
            <a:r>
              <a:rPr sz="2200" b="1" spc="-185" dirty="0">
                <a:solidFill>
                  <a:srgbClr val="F15A29"/>
                </a:solidFill>
                <a:latin typeface="Trebuchet MS"/>
                <a:cs typeface="Trebuchet MS"/>
              </a:rPr>
              <a:t>ETKİSİ, </a:t>
            </a:r>
            <a:r>
              <a:rPr sz="2200" b="1" spc="-210" dirty="0">
                <a:solidFill>
                  <a:srgbClr val="F15A29"/>
                </a:solidFill>
                <a:latin typeface="Trebuchet MS"/>
                <a:cs typeface="Trebuchet MS"/>
              </a:rPr>
              <a:t>ŞİDDET</a:t>
            </a:r>
            <a:r>
              <a:rPr sz="2200" b="1" spc="-240" dirty="0">
                <a:solidFill>
                  <a:srgbClr val="F15A29"/>
                </a:solidFill>
                <a:latin typeface="Trebuchet MS"/>
                <a:cs typeface="Trebuchet MS"/>
              </a:rPr>
              <a:t> </a:t>
            </a:r>
            <a:r>
              <a:rPr sz="2200" b="1" spc="-300" dirty="0">
                <a:solidFill>
                  <a:srgbClr val="F15A29"/>
                </a:solidFill>
                <a:latin typeface="Trebuchet MS"/>
                <a:cs typeface="Trebuchet MS"/>
              </a:rPr>
              <a:t>GÖRENLE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79"/>
              </a:lnSpc>
            </a:pPr>
            <a:r>
              <a:rPr sz="3200" b="1" spc="-204" dirty="0">
                <a:solidFill>
                  <a:srgbClr val="F15A29"/>
                </a:solidFill>
                <a:latin typeface="Trebuchet MS"/>
                <a:cs typeface="Trebuchet MS"/>
              </a:rPr>
              <a:t>SINIRLI</a:t>
            </a:r>
            <a:r>
              <a:rPr sz="3200" b="1" spc="-385" dirty="0">
                <a:solidFill>
                  <a:srgbClr val="F15A29"/>
                </a:solidFill>
                <a:latin typeface="Trebuchet MS"/>
                <a:cs typeface="Trebuchet MS"/>
              </a:rPr>
              <a:t> </a:t>
            </a:r>
            <a:r>
              <a:rPr sz="3200" b="1" spc="-355" dirty="0">
                <a:solidFill>
                  <a:srgbClr val="F15A29"/>
                </a:solidFill>
                <a:latin typeface="Trebuchet MS"/>
                <a:cs typeface="Trebuchet MS"/>
              </a:rPr>
              <a:t>DEĞİLDİR!</a:t>
            </a:r>
            <a:endParaRPr sz="3200">
              <a:latin typeface="Trebuchet MS"/>
              <a:cs typeface="Trebuchet MS"/>
            </a:endParaRPr>
          </a:p>
          <a:p>
            <a:pPr marL="24764">
              <a:spcBef>
                <a:spcPts val="785"/>
              </a:spcBef>
            </a:pP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Şiddet</a:t>
            </a:r>
            <a:r>
              <a:rPr sz="1100" b="1" spc="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Gören;</a:t>
            </a:r>
            <a:endParaRPr sz="1100">
              <a:latin typeface="Roboto Cn"/>
              <a:cs typeface="Roboto Cn"/>
            </a:endParaRPr>
          </a:p>
          <a:p>
            <a:pPr marL="24764" marR="5079" algn="just">
              <a:lnSpc>
                <a:spcPct val="108300"/>
              </a:lnSpc>
              <a:spcBef>
                <a:spcPts val="550"/>
              </a:spcBef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Utanma,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yalnızlık,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yetersizlik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hissi,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başarısızlık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hissi,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suçluluk,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düşük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özgüven,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harekette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bulunmada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yetersizlik,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değersizlik</a:t>
            </a:r>
            <a:r>
              <a:rPr sz="1000" spc="1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hissi,</a:t>
            </a:r>
            <a:r>
              <a:rPr sz="1000" spc="1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konsantrasyon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güçlüğü,</a:t>
            </a:r>
            <a:r>
              <a:rPr sz="1000" spc="1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kendinden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 memnuniyetsizlik,</a:t>
            </a:r>
            <a:r>
              <a:rPr sz="1000" spc="1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fiziksel</a:t>
            </a:r>
            <a:r>
              <a:rPr sz="1000" spc="1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rahatsızlıklar</a:t>
            </a:r>
            <a:r>
              <a:rPr sz="1000" spc="114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(sakat</a:t>
            </a:r>
            <a:r>
              <a:rPr sz="1000" spc="1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kalma,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yaralanma,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kronik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ağrılar),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5" dirty="0">
                <a:solidFill>
                  <a:srgbClr val="0054A6"/>
                </a:solidFill>
                <a:latin typeface="Roboto Lt"/>
                <a:cs typeface="Roboto Lt"/>
              </a:rPr>
              <a:t>yeme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bozuklukları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vb.</a:t>
            </a:r>
            <a:r>
              <a:rPr sz="1000" spc="5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sonuçlara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maruz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kalıyor.</a:t>
            </a:r>
            <a:endParaRPr sz="1000">
              <a:latin typeface="Roboto Lt"/>
              <a:cs typeface="Roboto 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602" y="2149723"/>
            <a:ext cx="1778393" cy="2151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7198"/>
            <a:ext cx="2892425" cy="5514070"/>
          </a:xfrm>
          <a:prstGeom prst="rect">
            <a:avLst/>
          </a:prstGeom>
        </p:spPr>
        <p:txBody>
          <a:bodyPr vert="horz" wrap="square" lIns="0" tIns="102866" rIns="0" bIns="0" rtlCol="0">
            <a:spAutoFit/>
          </a:bodyPr>
          <a:lstStyle/>
          <a:p>
            <a:pPr marL="12700">
              <a:spcBef>
                <a:spcPts val="810"/>
              </a:spcBef>
            </a:pP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Çocuklar;</a:t>
            </a:r>
            <a:endParaRPr sz="1100" dirty="0">
              <a:latin typeface="Roboto Cn"/>
              <a:cs typeface="Roboto Cn"/>
            </a:endParaRPr>
          </a:p>
          <a:p>
            <a:pPr marL="240656" indent="-227956">
              <a:spcBef>
                <a:spcPts val="645"/>
              </a:spcBef>
              <a:buChar char="•"/>
              <a:tabLst>
                <a:tab pos="240656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Kendine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güvensizlik</a:t>
            </a:r>
            <a:endParaRPr sz="1000" dirty="0">
              <a:latin typeface="Roboto Lt"/>
              <a:cs typeface="Roboto Lt"/>
            </a:endParaRPr>
          </a:p>
          <a:p>
            <a:pPr marL="240656" indent="-227956">
              <a:spcBef>
                <a:spcPts val="100"/>
              </a:spcBef>
              <a:buChar char="•"/>
              <a:tabLst>
                <a:tab pos="240656" algn="l"/>
              </a:tabLst>
            </a:pP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Aşırı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pasiflik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da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hiperaktivite</a:t>
            </a:r>
            <a:endParaRPr sz="1000" dirty="0">
              <a:latin typeface="Roboto Lt"/>
              <a:cs typeface="Roboto Lt"/>
            </a:endParaRPr>
          </a:p>
          <a:p>
            <a:pPr marL="240656" indent="-227956">
              <a:spcBef>
                <a:spcPts val="100"/>
              </a:spcBef>
              <a:buChar char="•"/>
              <a:tabLst>
                <a:tab pos="240656" algn="l"/>
              </a:tabLst>
            </a:pP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İletişim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sorunları</a:t>
            </a:r>
            <a:endParaRPr sz="1000" dirty="0">
              <a:latin typeface="Roboto Lt"/>
              <a:cs typeface="Roboto Lt"/>
            </a:endParaRPr>
          </a:p>
          <a:p>
            <a:pPr marL="240656" indent="-227956">
              <a:spcBef>
                <a:spcPts val="100"/>
              </a:spcBef>
              <a:buChar char="•"/>
              <a:tabLst>
                <a:tab pos="240656" algn="l"/>
              </a:tabLst>
            </a:pP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Uyum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sorunları</a:t>
            </a:r>
            <a:endParaRPr sz="1000" dirty="0">
              <a:latin typeface="Roboto Lt"/>
              <a:cs typeface="Roboto Lt"/>
            </a:endParaRPr>
          </a:p>
          <a:p>
            <a:pPr marL="240656" indent="-227956">
              <a:spcBef>
                <a:spcPts val="100"/>
              </a:spcBef>
              <a:buChar char="•"/>
              <a:tabLst>
                <a:tab pos="240656" algn="l"/>
              </a:tabLst>
            </a:pP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Okul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başarısında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düşüş</a:t>
            </a:r>
            <a:endParaRPr sz="1000" dirty="0">
              <a:latin typeface="Roboto Lt"/>
              <a:cs typeface="Roboto Lt"/>
            </a:endParaRPr>
          </a:p>
          <a:p>
            <a:pPr marL="240656" indent="-227956">
              <a:spcBef>
                <a:spcPts val="100"/>
              </a:spcBef>
              <a:buChar char="•"/>
              <a:tabLst>
                <a:tab pos="240656" algn="l"/>
              </a:tabLst>
            </a:pP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Anti-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sosyal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özellikler</a:t>
            </a:r>
            <a:endParaRPr sz="1000" dirty="0">
              <a:latin typeface="Roboto Lt"/>
              <a:cs typeface="Roboto Lt"/>
            </a:endParaRPr>
          </a:p>
          <a:p>
            <a:pPr marL="240656" indent="-227956">
              <a:spcBef>
                <a:spcPts val="100"/>
              </a:spcBef>
              <a:buChar char="•"/>
              <a:tabLst>
                <a:tab pos="240656" algn="l"/>
              </a:tabLst>
            </a:pP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Kişilik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bozuklukları</a:t>
            </a:r>
            <a:endParaRPr sz="1000" dirty="0">
              <a:latin typeface="Roboto Lt"/>
              <a:cs typeface="Roboto Lt"/>
            </a:endParaRPr>
          </a:p>
          <a:p>
            <a:pPr marL="240656" indent="-227956">
              <a:spcBef>
                <a:spcPts val="100"/>
              </a:spcBef>
              <a:buChar char="•"/>
              <a:tabLst>
                <a:tab pos="240656" algn="l"/>
              </a:tabLst>
            </a:pP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Suça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yönelme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gibi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etkilerle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karşı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karşıya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kalıyor.</a:t>
            </a:r>
            <a:endParaRPr sz="1000" dirty="0">
              <a:latin typeface="Roboto Lt"/>
              <a:cs typeface="Roboto Lt"/>
            </a:endParaRPr>
          </a:p>
          <a:p>
            <a:pPr>
              <a:spcBef>
                <a:spcPts val="385"/>
              </a:spcBef>
              <a:buClr>
                <a:srgbClr val="0054A6"/>
              </a:buClr>
              <a:buFont typeface="Roboto Lt"/>
              <a:buChar char="•"/>
            </a:pPr>
            <a:endParaRPr sz="1000" dirty="0">
              <a:latin typeface="Roboto Lt"/>
              <a:cs typeface="Roboto Lt"/>
            </a:endParaRPr>
          </a:p>
          <a:p>
            <a:pPr marL="12700"/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Anne/Çocuk</a:t>
            </a:r>
            <a:r>
              <a:rPr sz="1100" b="1" spc="9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İlişkisine</a:t>
            </a:r>
            <a:r>
              <a:rPr sz="1100" b="1" spc="1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Etkisi</a:t>
            </a:r>
            <a:endParaRPr sz="1100" dirty="0">
              <a:latin typeface="Roboto Cn"/>
              <a:cs typeface="Roboto Cn"/>
            </a:endParaRPr>
          </a:p>
          <a:p>
            <a:pPr marL="241291" marR="35558" indent="-228592">
              <a:lnSpc>
                <a:spcPct val="108300"/>
              </a:lnSpc>
              <a:spcBef>
                <a:spcPts val="550"/>
              </a:spcBef>
              <a:buChar char="•"/>
              <a:tabLst>
                <a:tab pos="241291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sebebiyle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sağlığı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bozulan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zarar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gören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kadın,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çocuklarının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bakımını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sağlamakta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güçlük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çeker.</a:t>
            </a:r>
            <a:endParaRPr sz="1000" dirty="0">
              <a:latin typeface="Roboto Lt"/>
              <a:cs typeface="Roboto Lt"/>
            </a:endParaRPr>
          </a:p>
          <a:p>
            <a:pPr marL="241291" marR="16509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maruz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kalan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kadın,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şiddetin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olumsuz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etkilerini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çocuklarına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yansıtır.</a:t>
            </a:r>
            <a:endParaRPr sz="1000" dirty="0">
              <a:latin typeface="Roboto Lt"/>
              <a:cs typeface="Roboto Lt"/>
            </a:endParaRPr>
          </a:p>
          <a:p>
            <a:pPr marL="241291" marR="55878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maruz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kalan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anne,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çocuklarının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bakım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ihtiyaçlarını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sağlamaktan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çok,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kendisinin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çocuklarının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güvenliğini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sağlamak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için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çaba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gösterir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.</a:t>
            </a:r>
            <a:endParaRPr sz="1000" dirty="0">
              <a:latin typeface="Roboto Lt"/>
              <a:cs typeface="Roboto Lt"/>
            </a:endParaRPr>
          </a:p>
          <a:p>
            <a:pPr>
              <a:spcBef>
                <a:spcPts val="95"/>
              </a:spcBef>
              <a:buClr>
                <a:srgbClr val="0054A6"/>
              </a:buClr>
              <a:buFont typeface="Roboto Lt"/>
              <a:buChar char="•"/>
            </a:pPr>
            <a:endParaRPr sz="1000" dirty="0">
              <a:latin typeface="Roboto Lt"/>
              <a:cs typeface="Roboto Lt"/>
            </a:endParaRPr>
          </a:p>
          <a:p>
            <a:pPr marL="12700">
              <a:spcBef>
                <a:spcPts val="5"/>
              </a:spcBef>
            </a:pP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Baba/Çocuk</a:t>
            </a:r>
            <a:r>
              <a:rPr sz="1100" b="1" spc="6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İlişkisine</a:t>
            </a:r>
            <a:r>
              <a:rPr sz="1100" b="1" spc="7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Etkisi</a:t>
            </a:r>
            <a:endParaRPr sz="1100" dirty="0">
              <a:latin typeface="Roboto Cn"/>
              <a:cs typeface="Roboto Cn"/>
            </a:endParaRPr>
          </a:p>
          <a:p>
            <a:pPr marL="241291" marR="5715" indent="-228592">
              <a:lnSpc>
                <a:spcPct val="108300"/>
              </a:lnSpc>
              <a:spcBef>
                <a:spcPts val="545"/>
              </a:spcBef>
              <a:buChar char="•"/>
              <a:tabLst>
                <a:tab pos="241291" algn="l"/>
              </a:tabLst>
            </a:pP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tanık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olan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çocuk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gösteren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babaya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karşı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kin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öfke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hisseder.</a:t>
            </a:r>
            <a:endParaRPr sz="1000" dirty="0">
              <a:latin typeface="Roboto Lt"/>
              <a:cs typeface="Roboto Lt"/>
            </a:endParaRPr>
          </a:p>
          <a:p>
            <a:pPr marL="241291" marR="5715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sürecine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tanık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olan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çocuklar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için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baba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güvenilmez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korkulan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figür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haline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gelir.</a:t>
            </a:r>
            <a:endParaRPr sz="1000" dirty="0">
              <a:latin typeface="Roboto Lt"/>
              <a:cs typeface="Roboto Lt"/>
            </a:endParaRPr>
          </a:p>
          <a:p>
            <a:pPr marL="241291" marR="5079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Eşlerine</a:t>
            </a:r>
            <a:r>
              <a:rPr sz="1000" spc="1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karşı</a:t>
            </a:r>
            <a:r>
              <a:rPr sz="1000" spc="1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saldırgan</a:t>
            </a:r>
            <a:r>
              <a:rPr sz="1000" spc="1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tutum</a:t>
            </a:r>
            <a:r>
              <a:rPr sz="1000" spc="1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içindeki</a:t>
            </a:r>
            <a:r>
              <a:rPr sz="1000" spc="1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erkekler</a:t>
            </a:r>
            <a:r>
              <a:rPr sz="1000" spc="1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bu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yaklaşımı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çocuklarına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karşı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dagöstermeeğiliminde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olur.</a:t>
            </a:r>
            <a:endParaRPr sz="1000" dirty="0">
              <a:latin typeface="Roboto Lt"/>
              <a:cs typeface="Roboto Lt"/>
            </a:endParaRPr>
          </a:p>
          <a:p>
            <a:pPr marL="241291" marR="6349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tanık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olan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çocuk,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şiddeti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sorun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çözme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yöntemi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olarak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öğrenir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sosyal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yaşamında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karşılaştığı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sorunları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şiddetle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çözmeye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çalışır.</a:t>
            </a:r>
            <a:endParaRPr sz="1000" dirty="0">
              <a:latin typeface="Roboto Lt"/>
              <a:cs typeface="Roboto 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3840" y="5821805"/>
            <a:ext cx="1760685" cy="1954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900" y="3222019"/>
            <a:ext cx="2893695" cy="4651016"/>
          </a:xfrm>
          <a:prstGeom prst="rect">
            <a:avLst/>
          </a:prstGeom>
        </p:spPr>
        <p:txBody>
          <a:bodyPr vert="horz" wrap="square" lIns="0" tIns="20319" rIns="0" bIns="0" rtlCol="0">
            <a:spAutoFit/>
          </a:bodyPr>
          <a:lstStyle/>
          <a:p>
            <a:pPr marL="12700" marR="6349" algn="just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Anayasamızda</a:t>
            </a:r>
            <a:r>
              <a:rPr sz="1100" b="1" spc="4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kadınlar</a:t>
            </a:r>
            <a:r>
              <a:rPr sz="1100" b="1" spc="40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ve</a:t>
            </a:r>
            <a:r>
              <a:rPr sz="1100" b="1" spc="4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erkekler</a:t>
            </a:r>
            <a:r>
              <a:rPr sz="1100" b="1" spc="40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dirty="0">
                <a:solidFill>
                  <a:srgbClr val="0054A6"/>
                </a:solidFill>
                <a:latin typeface="Roboto Cn"/>
                <a:cs typeface="Roboto Cn"/>
              </a:rPr>
              <a:t>eşit</a:t>
            </a:r>
            <a:r>
              <a:rPr sz="1100" b="1" spc="40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100" b="1" spc="-10" dirty="0">
                <a:solidFill>
                  <a:srgbClr val="0054A6"/>
                </a:solidFill>
                <a:latin typeface="Roboto Cn"/>
                <a:cs typeface="Roboto Cn"/>
              </a:rPr>
              <a:t>haklara sahiptir.</a:t>
            </a:r>
            <a:endParaRPr sz="1100">
              <a:latin typeface="Roboto Cn"/>
              <a:cs typeface="Roboto Cn"/>
            </a:endParaRPr>
          </a:p>
          <a:p>
            <a:pPr marL="12700" algn="just">
              <a:spcBef>
                <a:spcPts val="605"/>
              </a:spcBef>
            </a:pP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Türk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Ceza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Kanunu’nda;</a:t>
            </a:r>
            <a:endParaRPr sz="1000">
              <a:latin typeface="Roboto Lt"/>
              <a:cs typeface="Roboto Lt"/>
            </a:endParaRPr>
          </a:p>
          <a:p>
            <a:pPr marL="236212" marR="6349" indent="-223512" algn="just">
              <a:lnSpc>
                <a:spcPct val="108300"/>
              </a:lnSpc>
              <a:spcBef>
                <a:spcPts val="570"/>
              </a:spcBef>
              <a:buChar char="•"/>
              <a:tabLst>
                <a:tab pos="241291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2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kimseye</a:t>
            </a:r>
            <a:r>
              <a:rPr sz="1000" spc="2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onur,</a:t>
            </a:r>
            <a:r>
              <a:rPr sz="1000" spc="2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şeref</a:t>
            </a:r>
            <a:r>
              <a:rPr sz="1000" spc="2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204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saygınlığını</a:t>
            </a:r>
            <a:r>
              <a:rPr sz="1000" spc="2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rencide 	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edebilecek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söz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davranışlarda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bulunmak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(hakaret 	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suçu),</a:t>
            </a:r>
            <a:endParaRPr sz="1000">
              <a:latin typeface="Roboto Lt"/>
              <a:cs typeface="Roboto Lt"/>
            </a:endParaRPr>
          </a:p>
          <a:p>
            <a:pPr marL="236212" marR="7620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Kendisine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yakınlarının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canına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da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malvarlığına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zarar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verilebileceği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ile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tehdit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etmek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(tehdit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suçu),</a:t>
            </a:r>
            <a:endParaRPr sz="1000">
              <a:latin typeface="Roboto Lt"/>
              <a:cs typeface="Roboto Lt"/>
            </a:endParaRPr>
          </a:p>
          <a:p>
            <a:pPr marL="236212" marR="7620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Hukuka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aykırı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olarak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yere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gitmekten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yerde 	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kalmaktanalıkoymak(hürriyetindenyoksunkılmasuçu),</a:t>
            </a:r>
            <a:endParaRPr sz="1000">
              <a:latin typeface="Roboto Lt"/>
              <a:cs typeface="Roboto Lt"/>
            </a:endParaRPr>
          </a:p>
          <a:p>
            <a:pPr marL="236212" marR="5079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Huzursuzetmeyeyönelikısrarcıdavranışlardabulunmak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(kişilerin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huzur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sükûnunu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bozma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suçu),</a:t>
            </a:r>
            <a:endParaRPr sz="1000">
              <a:latin typeface="Roboto Lt"/>
              <a:cs typeface="Roboto Lt"/>
            </a:endParaRPr>
          </a:p>
          <a:p>
            <a:pPr marL="236212" marR="6349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kimseyi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ısrarlı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şekilde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fiziken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takip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etmek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veya 	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iletişim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araçlarını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kullanarak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temas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kurmaya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çalışmak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(ısrarlı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takip)</a:t>
            </a:r>
            <a:endParaRPr sz="1000">
              <a:latin typeface="Roboto Lt"/>
              <a:cs typeface="Roboto Lt"/>
            </a:endParaRPr>
          </a:p>
          <a:p>
            <a:pPr marL="236212" marR="7620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Bedensel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da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ruhsal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bakımdan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eziyet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çekmesine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neden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olmak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(eziyet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suçu),</a:t>
            </a:r>
            <a:endParaRPr sz="1000">
              <a:latin typeface="Roboto Lt"/>
              <a:cs typeface="Roboto Lt"/>
            </a:endParaRPr>
          </a:p>
          <a:p>
            <a:pPr marL="236212" indent="-223512" algn="just">
              <a:spcBef>
                <a:spcPts val="100"/>
              </a:spcBef>
              <a:buChar char="•"/>
              <a:tabLst>
                <a:tab pos="236212" algn="l"/>
              </a:tabLst>
            </a:pP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Vücuduna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kasten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zarar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vermek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(kasten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yaralama),</a:t>
            </a:r>
            <a:endParaRPr sz="1000">
              <a:latin typeface="Roboto Lt"/>
              <a:cs typeface="Roboto Lt"/>
            </a:endParaRPr>
          </a:p>
          <a:p>
            <a:pPr marL="236212" marR="6985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Cinsel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dokunulmazlığına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zarar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verecek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davranışlarda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bulunmak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(cinsel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saldırı,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cinsel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istismar,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cinsel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taciz),</a:t>
            </a:r>
            <a:endParaRPr sz="1000">
              <a:latin typeface="Roboto Lt"/>
              <a:cs typeface="Roboto Lt"/>
            </a:endParaRPr>
          </a:p>
          <a:p>
            <a:pPr marL="236212" marR="6349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Ölümüne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4" dirty="0">
                <a:solidFill>
                  <a:srgbClr val="0054A6"/>
                </a:solidFill>
                <a:latin typeface="Roboto Lt"/>
                <a:cs typeface="Roboto Lt"/>
              </a:rPr>
              <a:t>sebep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olacak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davranışlarda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5" dirty="0">
                <a:solidFill>
                  <a:srgbClr val="0054A6"/>
                </a:solidFill>
                <a:latin typeface="Roboto Lt"/>
                <a:cs typeface="Roboto Lt"/>
              </a:rPr>
              <a:t>bulunmak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(kasten 	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öldürme)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gibi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fiiller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suç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teşkil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ediyor,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karşılığında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hapis 	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para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cezaları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öngörülüyor.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900" y="469367"/>
            <a:ext cx="2934970" cy="2546847"/>
          </a:xfrm>
          <a:prstGeom prst="rect">
            <a:avLst/>
          </a:prstGeom>
        </p:spPr>
        <p:txBody>
          <a:bodyPr vert="horz" wrap="square" lIns="0" tIns="109216" rIns="0" bIns="0" rtlCol="0">
            <a:spAutoFit/>
          </a:bodyPr>
          <a:lstStyle/>
          <a:p>
            <a:pPr marL="12700" marR="17145">
              <a:lnSpc>
                <a:spcPts val="3800"/>
              </a:lnSpc>
              <a:spcBef>
                <a:spcPts val="860"/>
              </a:spcBef>
            </a:pPr>
            <a:r>
              <a:rPr sz="3800" spc="-484" dirty="0">
                <a:solidFill>
                  <a:srgbClr val="47BDA2"/>
                </a:solidFill>
                <a:latin typeface="Trebuchet MS"/>
                <a:cs typeface="Trebuchet MS"/>
              </a:rPr>
              <a:t>HER</a:t>
            </a:r>
            <a:r>
              <a:rPr sz="3800" spc="-680" dirty="0">
                <a:solidFill>
                  <a:srgbClr val="47BDA2"/>
                </a:solidFill>
                <a:latin typeface="Trebuchet MS"/>
                <a:cs typeface="Trebuchet MS"/>
              </a:rPr>
              <a:t> </a:t>
            </a:r>
            <a:r>
              <a:rPr sz="3800" spc="-665" dirty="0">
                <a:solidFill>
                  <a:srgbClr val="47BDA2"/>
                </a:solidFill>
                <a:latin typeface="Trebuchet MS"/>
                <a:cs typeface="Trebuchet MS"/>
              </a:rPr>
              <a:t>TÜRLÜ </a:t>
            </a:r>
            <a:r>
              <a:rPr sz="3800" spc="-430" dirty="0">
                <a:solidFill>
                  <a:srgbClr val="47BDA2"/>
                </a:solidFill>
                <a:latin typeface="Trebuchet MS"/>
                <a:cs typeface="Trebuchet MS"/>
              </a:rPr>
              <a:t>ŞİDDET</a:t>
            </a:r>
            <a:r>
              <a:rPr sz="3800" spc="-670" dirty="0">
                <a:solidFill>
                  <a:srgbClr val="47BDA2"/>
                </a:solidFill>
                <a:latin typeface="Trebuchet MS"/>
                <a:cs typeface="Trebuchet MS"/>
              </a:rPr>
              <a:t> </a:t>
            </a:r>
            <a:r>
              <a:rPr sz="3800" spc="-405" dirty="0">
                <a:solidFill>
                  <a:srgbClr val="47BDA2"/>
                </a:solidFill>
                <a:latin typeface="Trebuchet MS"/>
                <a:cs typeface="Trebuchet MS"/>
              </a:rPr>
              <a:t>GİBİ </a:t>
            </a:r>
            <a:r>
              <a:rPr sz="3800" spc="-425" dirty="0">
                <a:solidFill>
                  <a:srgbClr val="47BDA2"/>
                </a:solidFill>
                <a:latin typeface="Trebuchet MS"/>
                <a:cs typeface="Trebuchet MS"/>
              </a:rPr>
              <a:t>KADINA</a:t>
            </a:r>
            <a:r>
              <a:rPr sz="3800" spc="-680" dirty="0">
                <a:solidFill>
                  <a:srgbClr val="47BDA2"/>
                </a:solidFill>
                <a:latin typeface="Trebuchet MS"/>
                <a:cs typeface="Trebuchet MS"/>
              </a:rPr>
              <a:t> </a:t>
            </a:r>
            <a:r>
              <a:rPr sz="3800" spc="-530" dirty="0">
                <a:solidFill>
                  <a:srgbClr val="47BDA2"/>
                </a:solidFill>
                <a:latin typeface="Trebuchet MS"/>
                <a:cs typeface="Trebuchet MS"/>
              </a:rPr>
              <a:t>YÖNELİK </a:t>
            </a:r>
            <a:r>
              <a:rPr sz="3800" spc="-430" dirty="0">
                <a:solidFill>
                  <a:srgbClr val="47BDA2"/>
                </a:solidFill>
                <a:latin typeface="Trebuchet MS"/>
                <a:cs typeface="Trebuchet MS"/>
              </a:rPr>
              <a:t>ŞİDDET</a:t>
            </a:r>
            <a:r>
              <a:rPr sz="3800" spc="-670" dirty="0">
                <a:solidFill>
                  <a:srgbClr val="47BDA2"/>
                </a:solidFill>
                <a:latin typeface="Trebuchet MS"/>
                <a:cs typeface="Trebuchet MS"/>
              </a:rPr>
              <a:t> </a:t>
            </a:r>
            <a:r>
              <a:rPr sz="3800" spc="-570" dirty="0">
                <a:solidFill>
                  <a:srgbClr val="47BDA2"/>
                </a:solidFill>
                <a:latin typeface="Trebuchet MS"/>
                <a:cs typeface="Trebuchet MS"/>
              </a:rPr>
              <a:t>DE </a:t>
            </a:r>
            <a:r>
              <a:rPr sz="3800" spc="-555" dirty="0">
                <a:solidFill>
                  <a:srgbClr val="47BDA2"/>
                </a:solidFill>
                <a:latin typeface="Trebuchet MS"/>
                <a:cs typeface="Trebuchet MS"/>
              </a:rPr>
              <a:t>SUÇTUR!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07069"/>
            <a:ext cx="2892425" cy="454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49" algn="just">
              <a:lnSpc>
                <a:spcPct val="108300"/>
              </a:lnSpc>
              <a:spcBef>
                <a:spcPts val="100"/>
              </a:spcBef>
            </a:pP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6284</a:t>
            </a:r>
            <a:r>
              <a:rPr sz="1000" b="1" spc="1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sayılı</a:t>
            </a:r>
            <a:r>
              <a:rPr sz="1000" b="1" spc="1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Ailenin</a:t>
            </a:r>
            <a:r>
              <a:rPr sz="1000" b="1" spc="1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Korunması</a:t>
            </a:r>
            <a:r>
              <a:rPr sz="1000" b="1" spc="9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ve</a:t>
            </a:r>
            <a:r>
              <a:rPr sz="1000" b="1" spc="1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Kadına</a:t>
            </a:r>
            <a:r>
              <a:rPr sz="1000" b="1" spc="10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Karşı</a:t>
            </a:r>
            <a:r>
              <a:rPr sz="1000" b="1" spc="10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spc="-10" dirty="0">
                <a:solidFill>
                  <a:srgbClr val="0054A6"/>
                </a:solidFill>
                <a:latin typeface="Roboto Cn"/>
                <a:cs typeface="Roboto Cn"/>
              </a:rPr>
              <a:t>Şiddetin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Önlenmesine</a:t>
            </a:r>
            <a:r>
              <a:rPr sz="1000" b="1" spc="6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Dair</a:t>
            </a:r>
            <a:r>
              <a:rPr sz="1000" b="1" spc="6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spc="-10" dirty="0">
                <a:solidFill>
                  <a:srgbClr val="0054A6"/>
                </a:solidFill>
                <a:latin typeface="Roboto Cn"/>
                <a:cs typeface="Roboto Cn"/>
              </a:rPr>
              <a:t>Kanun’da;</a:t>
            </a:r>
            <a:endParaRPr sz="1000">
              <a:latin typeface="Roboto Cn"/>
              <a:cs typeface="Roboto Cn"/>
            </a:endParaRPr>
          </a:p>
          <a:p>
            <a:pPr>
              <a:spcBef>
                <a:spcPts val="160"/>
              </a:spcBef>
            </a:pPr>
            <a:endParaRPr sz="1000">
              <a:latin typeface="Roboto Cn"/>
              <a:cs typeface="Roboto Cn"/>
            </a:endParaRPr>
          </a:p>
          <a:p>
            <a:pPr marL="12700" marR="5079" algn="just">
              <a:lnSpc>
                <a:spcPts val="1300"/>
              </a:lnSpc>
            </a:pP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1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uğrayan</a:t>
            </a:r>
            <a:r>
              <a:rPr sz="11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1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şiddete</a:t>
            </a:r>
            <a:r>
              <a:rPr sz="11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uğrama</a:t>
            </a:r>
            <a:r>
              <a:rPr sz="11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5" dirty="0">
                <a:solidFill>
                  <a:srgbClr val="0054A6"/>
                </a:solidFill>
                <a:latin typeface="Roboto Lt"/>
                <a:cs typeface="Roboto Lt"/>
              </a:rPr>
              <a:t>tehlikesi </a:t>
            </a:r>
            <a:r>
              <a:rPr sz="1100" spc="-80" dirty="0">
                <a:solidFill>
                  <a:srgbClr val="0054A6"/>
                </a:solidFill>
                <a:latin typeface="Roboto Lt"/>
                <a:cs typeface="Roboto Lt"/>
              </a:rPr>
              <a:t>bulunan</a:t>
            </a:r>
            <a:r>
              <a:rPr sz="11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55" dirty="0">
                <a:solidFill>
                  <a:srgbClr val="0054A6"/>
                </a:solidFill>
                <a:latin typeface="Roboto Lt"/>
                <a:cs typeface="Roboto Lt"/>
              </a:rPr>
              <a:t>kadınların,</a:t>
            </a:r>
            <a:r>
              <a:rPr sz="11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60" dirty="0">
                <a:solidFill>
                  <a:srgbClr val="0054A6"/>
                </a:solidFill>
                <a:latin typeface="Roboto Lt"/>
                <a:cs typeface="Roboto Lt"/>
              </a:rPr>
              <a:t>çocukların,</a:t>
            </a:r>
            <a:r>
              <a:rPr sz="11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0" dirty="0">
                <a:solidFill>
                  <a:srgbClr val="0054A6"/>
                </a:solidFill>
                <a:latin typeface="Roboto Lt"/>
                <a:cs typeface="Roboto Lt"/>
              </a:rPr>
              <a:t>aile</a:t>
            </a:r>
            <a:r>
              <a:rPr sz="11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55" dirty="0">
                <a:solidFill>
                  <a:srgbClr val="0054A6"/>
                </a:solidFill>
                <a:latin typeface="Roboto Lt"/>
                <a:cs typeface="Roboto Lt"/>
              </a:rPr>
              <a:t>bireylerinin</a:t>
            </a:r>
            <a:r>
              <a:rPr sz="11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5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1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25" dirty="0">
                <a:solidFill>
                  <a:srgbClr val="0054A6"/>
                </a:solidFill>
                <a:latin typeface="Roboto Lt"/>
                <a:cs typeface="Roboto Lt"/>
              </a:rPr>
              <a:t>tek </a:t>
            </a:r>
            <a:r>
              <a:rPr sz="1100" spc="-35" dirty="0">
                <a:solidFill>
                  <a:srgbClr val="0054A6"/>
                </a:solidFill>
                <a:latin typeface="Roboto Lt"/>
                <a:cs typeface="Roboto Lt"/>
              </a:rPr>
              <a:t>taraflı</a:t>
            </a:r>
            <a:r>
              <a:rPr sz="11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0" dirty="0">
                <a:solidFill>
                  <a:srgbClr val="0054A6"/>
                </a:solidFill>
                <a:latin typeface="Roboto Lt"/>
                <a:cs typeface="Roboto Lt"/>
              </a:rPr>
              <a:t>ısrarlı</a:t>
            </a:r>
            <a:r>
              <a:rPr sz="11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25" dirty="0">
                <a:solidFill>
                  <a:srgbClr val="0054A6"/>
                </a:solidFill>
                <a:latin typeface="Roboto Lt"/>
                <a:cs typeface="Roboto Lt"/>
              </a:rPr>
              <a:t>takip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75" dirty="0">
                <a:solidFill>
                  <a:srgbClr val="0054A6"/>
                </a:solidFill>
                <a:latin typeface="Roboto Lt"/>
                <a:cs typeface="Roboto Lt"/>
              </a:rPr>
              <a:t>mağduru</a:t>
            </a:r>
            <a:r>
              <a:rPr sz="11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5" dirty="0">
                <a:solidFill>
                  <a:srgbClr val="0054A6"/>
                </a:solidFill>
                <a:latin typeface="Roboto Lt"/>
                <a:cs typeface="Roboto Lt"/>
              </a:rPr>
              <a:t>olan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5" dirty="0">
                <a:solidFill>
                  <a:srgbClr val="0054A6"/>
                </a:solidFill>
                <a:latin typeface="Roboto Lt"/>
                <a:cs typeface="Roboto Lt"/>
              </a:rPr>
              <a:t>kişilerin</a:t>
            </a:r>
            <a:r>
              <a:rPr sz="11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55" dirty="0">
                <a:solidFill>
                  <a:srgbClr val="0054A6"/>
                </a:solidFill>
                <a:latin typeface="Roboto Lt"/>
                <a:cs typeface="Roboto Lt"/>
              </a:rPr>
              <a:t>korunması 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1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dirty="0">
                <a:solidFill>
                  <a:srgbClr val="0054A6"/>
                </a:solidFill>
                <a:latin typeface="Roboto Lt"/>
                <a:cs typeface="Roboto Lt"/>
              </a:rPr>
              <a:t>bu</a:t>
            </a:r>
            <a:r>
              <a:rPr sz="11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25" dirty="0">
                <a:solidFill>
                  <a:srgbClr val="0054A6"/>
                </a:solidFill>
                <a:latin typeface="Roboto Lt"/>
                <a:cs typeface="Roboto Lt"/>
              </a:rPr>
              <a:t>kişilere</a:t>
            </a:r>
            <a:r>
              <a:rPr sz="11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0" dirty="0">
                <a:solidFill>
                  <a:srgbClr val="0054A6"/>
                </a:solidFill>
                <a:latin typeface="Roboto Lt"/>
                <a:cs typeface="Roboto Lt"/>
              </a:rPr>
              <a:t>yönelik</a:t>
            </a:r>
            <a:r>
              <a:rPr sz="11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5" dirty="0">
                <a:solidFill>
                  <a:srgbClr val="0054A6"/>
                </a:solidFill>
                <a:latin typeface="Roboto Lt"/>
                <a:cs typeface="Roboto Lt"/>
              </a:rPr>
              <a:t>şiddetin</a:t>
            </a:r>
            <a:r>
              <a:rPr sz="11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60" dirty="0">
                <a:solidFill>
                  <a:srgbClr val="0054A6"/>
                </a:solidFill>
                <a:latin typeface="Roboto Lt"/>
                <a:cs typeface="Roboto Lt"/>
              </a:rPr>
              <a:t>önlenmesi</a:t>
            </a:r>
            <a:r>
              <a:rPr sz="11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35" dirty="0">
                <a:solidFill>
                  <a:srgbClr val="0054A6"/>
                </a:solidFill>
                <a:latin typeface="Roboto Lt"/>
                <a:cs typeface="Roboto Lt"/>
              </a:rPr>
              <a:t>amacıyla </a:t>
            </a:r>
            <a:r>
              <a:rPr sz="1100" spc="-60" dirty="0">
                <a:solidFill>
                  <a:srgbClr val="0054A6"/>
                </a:solidFill>
                <a:latin typeface="Roboto Lt"/>
                <a:cs typeface="Roboto Lt"/>
              </a:rPr>
              <a:t>alınacak</a:t>
            </a:r>
            <a:r>
              <a:rPr sz="11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55" dirty="0">
                <a:solidFill>
                  <a:srgbClr val="0054A6"/>
                </a:solidFill>
                <a:latin typeface="Roboto Lt"/>
                <a:cs typeface="Roboto Lt"/>
              </a:rPr>
              <a:t>tedbirler</a:t>
            </a:r>
            <a:r>
              <a:rPr sz="11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100" spc="-75" dirty="0">
                <a:solidFill>
                  <a:srgbClr val="0054A6"/>
                </a:solidFill>
                <a:latin typeface="Roboto Lt"/>
                <a:cs typeface="Roboto Lt"/>
              </a:rPr>
              <a:t>yer</a:t>
            </a:r>
            <a:r>
              <a:rPr sz="1100" spc="-10" dirty="0">
                <a:solidFill>
                  <a:srgbClr val="0054A6"/>
                </a:solidFill>
                <a:latin typeface="Roboto Lt"/>
                <a:cs typeface="Roboto Lt"/>
              </a:rPr>
              <a:t> alıyor.</a:t>
            </a:r>
            <a:endParaRPr sz="1100">
              <a:latin typeface="Roboto Lt"/>
              <a:cs typeface="Roboto Lt"/>
            </a:endParaRPr>
          </a:p>
          <a:p>
            <a:pPr>
              <a:lnSpc>
                <a:spcPct val="100000"/>
              </a:lnSpc>
            </a:pPr>
            <a:endParaRPr sz="1100">
              <a:latin typeface="Roboto Lt"/>
              <a:cs typeface="Roboto Lt"/>
            </a:endParaRPr>
          </a:p>
          <a:p>
            <a:pPr>
              <a:spcBef>
                <a:spcPts val="190"/>
              </a:spcBef>
            </a:pPr>
            <a:endParaRPr sz="1100">
              <a:latin typeface="Roboto Lt"/>
              <a:cs typeface="Roboto Lt"/>
            </a:endParaRPr>
          </a:p>
          <a:p>
            <a:pPr marL="241291" marR="1314402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tehdidi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hakaret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içeren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söz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davranışlarda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bulunmama,</a:t>
            </a:r>
            <a:endParaRPr sz="1000">
              <a:latin typeface="Roboto Lt"/>
              <a:cs typeface="Roboto Lt"/>
            </a:endParaRPr>
          </a:p>
          <a:p>
            <a:pPr marL="241291" marR="1722057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Müşterek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konuttan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uzaklaştırma,</a:t>
            </a:r>
            <a:endParaRPr sz="1000">
              <a:latin typeface="Roboto Lt"/>
              <a:cs typeface="Roboto Lt"/>
            </a:endParaRPr>
          </a:p>
          <a:p>
            <a:pPr marL="241291" marR="1428698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Konuta,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okula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işyerine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yaklaşmama,</a:t>
            </a:r>
            <a:endParaRPr sz="1000">
              <a:latin typeface="Roboto Lt"/>
              <a:cs typeface="Roboto Lt"/>
            </a:endParaRPr>
          </a:p>
          <a:p>
            <a:pPr marL="241291" marR="1400124" indent="-228592">
              <a:lnSpc>
                <a:spcPct val="108300"/>
              </a:lnSpc>
              <a:spcBef>
                <a:spcPts val="5"/>
              </a:spcBef>
              <a:buChar char="•"/>
              <a:tabLst>
                <a:tab pos="241291" algn="l"/>
              </a:tabLst>
            </a:pP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Yakınlarına,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tanıklarına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çocuklarına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yaklaşmama,</a:t>
            </a:r>
            <a:endParaRPr sz="1000">
              <a:latin typeface="Roboto Lt"/>
              <a:cs typeface="Roboto Lt"/>
            </a:endParaRPr>
          </a:p>
          <a:p>
            <a:pPr marL="241291" marR="1354406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Şahsi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eşyalara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ev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eşyalarına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zarar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vermeme,</a:t>
            </a:r>
            <a:endParaRPr sz="1000">
              <a:latin typeface="Roboto Lt"/>
              <a:cs typeface="Roboto Lt"/>
            </a:endParaRPr>
          </a:p>
          <a:p>
            <a:pPr marL="241291" marR="1289003" indent="-228592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İletişim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araçlarıyla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sair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surette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rahatsız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etmeme,</a:t>
            </a:r>
            <a:endParaRPr sz="1000">
              <a:latin typeface="Roboto Lt"/>
              <a:cs typeface="Roboto 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0406" y="4679992"/>
            <a:ext cx="2218055" cy="3096260"/>
            <a:chOff x="1670403" y="4679993"/>
            <a:chExt cx="2218055" cy="3096260"/>
          </a:xfrm>
        </p:grpSpPr>
        <p:sp>
          <p:nvSpPr>
            <p:cNvPr id="4" name="object 4"/>
            <p:cNvSpPr/>
            <p:nvPr/>
          </p:nvSpPr>
          <p:spPr>
            <a:xfrm>
              <a:off x="1670403" y="4679993"/>
              <a:ext cx="2218055" cy="3096260"/>
            </a:xfrm>
            <a:custGeom>
              <a:avLst/>
              <a:gdLst/>
              <a:ahLst/>
              <a:cxnLst/>
              <a:rect l="l" t="t" r="r" b="b"/>
              <a:pathLst>
                <a:path w="2218054" h="3096259">
                  <a:moveTo>
                    <a:pt x="1918792" y="0"/>
                  </a:moveTo>
                  <a:lnTo>
                    <a:pt x="1870026" y="604"/>
                  </a:lnTo>
                  <a:lnTo>
                    <a:pt x="1821560" y="2409"/>
                  </a:lnTo>
                  <a:lnTo>
                    <a:pt x="1773407" y="5400"/>
                  </a:lnTo>
                  <a:lnTo>
                    <a:pt x="1725583" y="9562"/>
                  </a:lnTo>
                  <a:lnTo>
                    <a:pt x="1678101" y="14881"/>
                  </a:lnTo>
                  <a:lnTo>
                    <a:pt x="1630976" y="21343"/>
                  </a:lnTo>
                  <a:lnTo>
                    <a:pt x="1584223" y="28933"/>
                  </a:lnTo>
                  <a:lnTo>
                    <a:pt x="1537854" y="37638"/>
                  </a:lnTo>
                  <a:lnTo>
                    <a:pt x="1491886" y="47442"/>
                  </a:lnTo>
                  <a:lnTo>
                    <a:pt x="1446333" y="58332"/>
                  </a:lnTo>
                  <a:lnTo>
                    <a:pt x="1401208" y="70293"/>
                  </a:lnTo>
                  <a:lnTo>
                    <a:pt x="1356526" y="83311"/>
                  </a:lnTo>
                  <a:lnTo>
                    <a:pt x="1312302" y="97372"/>
                  </a:lnTo>
                  <a:lnTo>
                    <a:pt x="1268550" y="112460"/>
                  </a:lnTo>
                  <a:lnTo>
                    <a:pt x="1225285" y="128563"/>
                  </a:lnTo>
                  <a:lnTo>
                    <a:pt x="1182520" y="145665"/>
                  </a:lnTo>
                  <a:lnTo>
                    <a:pt x="1140270" y="163753"/>
                  </a:lnTo>
                  <a:lnTo>
                    <a:pt x="1098550" y="182811"/>
                  </a:lnTo>
                  <a:lnTo>
                    <a:pt x="1057373" y="202826"/>
                  </a:lnTo>
                  <a:lnTo>
                    <a:pt x="1016755" y="223784"/>
                  </a:lnTo>
                  <a:lnTo>
                    <a:pt x="976709" y="245669"/>
                  </a:lnTo>
                  <a:lnTo>
                    <a:pt x="937251" y="268468"/>
                  </a:lnTo>
                  <a:lnTo>
                    <a:pt x="898394" y="292167"/>
                  </a:lnTo>
                  <a:lnTo>
                    <a:pt x="860153" y="316750"/>
                  </a:lnTo>
                  <a:lnTo>
                    <a:pt x="822542" y="342205"/>
                  </a:lnTo>
                  <a:lnTo>
                    <a:pt x="785575" y="368515"/>
                  </a:lnTo>
                  <a:lnTo>
                    <a:pt x="749268" y="395668"/>
                  </a:lnTo>
                  <a:lnTo>
                    <a:pt x="713634" y="423648"/>
                  </a:lnTo>
                  <a:lnTo>
                    <a:pt x="678687" y="452442"/>
                  </a:lnTo>
                  <a:lnTo>
                    <a:pt x="644443" y="482035"/>
                  </a:lnTo>
                  <a:lnTo>
                    <a:pt x="610915" y="512413"/>
                  </a:lnTo>
                  <a:lnTo>
                    <a:pt x="578118" y="543562"/>
                  </a:lnTo>
                  <a:lnTo>
                    <a:pt x="546067" y="575466"/>
                  </a:lnTo>
                  <a:lnTo>
                    <a:pt x="514775" y="608112"/>
                  </a:lnTo>
                  <a:lnTo>
                    <a:pt x="484257" y="641486"/>
                  </a:lnTo>
                  <a:lnTo>
                    <a:pt x="454527" y="675573"/>
                  </a:lnTo>
                  <a:lnTo>
                    <a:pt x="425601" y="710359"/>
                  </a:lnTo>
                  <a:lnTo>
                    <a:pt x="397491" y="745830"/>
                  </a:lnTo>
                  <a:lnTo>
                    <a:pt x="370213" y="781971"/>
                  </a:lnTo>
                  <a:lnTo>
                    <a:pt x="343781" y="818767"/>
                  </a:lnTo>
                  <a:lnTo>
                    <a:pt x="318210" y="856206"/>
                  </a:lnTo>
                  <a:lnTo>
                    <a:pt x="293513" y="894271"/>
                  </a:lnTo>
                  <a:lnTo>
                    <a:pt x="269705" y="932950"/>
                  </a:lnTo>
                  <a:lnTo>
                    <a:pt x="246801" y="972227"/>
                  </a:lnTo>
                  <a:lnTo>
                    <a:pt x="224815" y="1012089"/>
                  </a:lnTo>
                  <a:lnTo>
                    <a:pt x="203761" y="1052520"/>
                  </a:lnTo>
                  <a:lnTo>
                    <a:pt x="183653" y="1093507"/>
                  </a:lnTo>
                  <a:lnTo>
                    <a:pt x="164507" y="1135036"/>
                  </a:lnTo>
                  <a:lnTo>
                    <a:pt x="146336" y="1177092"/>
                  </a:lnTo>
                  <a:lnTo>
                    <a:pt x="129155" y="1219660"/>
                  </a:lnTo>
                  <a:lnTo>
                    <a:pt x="112978" y="1262727"/>
                  </a:lnTo>
                  <a:lnTo>
                    <a:pt x="97820" y="1306278"/>
                  </a:lnTo>
                  <a:lnTo>
                    <a:pt x="83695" y="1350299"/>
                  </a:lnTo>
                  <a:lnTo>
                    <a:pt x="70617" y="1394775"/>
                  </a:lnTo>
                  <a:lnTo>
                    <a:pt x="58601" y="1439692"/>
                  </a:lnTo>
                  <a:lnTo>
                    <a:pt x="47661" y="1485036"/>
                  </a:lnTo>
                  <a:lnTo>
                    <a:pt x="37811" y="1530793"/>
                  </a:lnTo>
                  <a:lnTo>
                    <a:pt x="29067" y="1576948"/>
                  </a:lnTo>
                  <a:lnTo>
                    <a:pt x="21441" y="1623487"/>
                  </a:lnTo>
                  <a:lnTo>
                    <a:pt x="14950" y="1670395"/>
                  </a:lnTo>
                  <a:lnTo>
                    <a:pt x="9606" y="1717658"/>
                  </a:lnTo>
                  <a:lnTo>
                    <a:pt x="5425" y="1765263"/>
                  </a:lnTo>
                  <a:lnTo>
                    <a:pt x="2420" y="1813194"/>
                  </a:lnTo>
                  <a:lnTo>
                    <a:pt x="607" y="1861437"/>
                  </a:lnTo>
                  <a:lnTo>
                    <a:pt x="0" y="1909978"/>
                  </a:lnTo>
                  <a:lnTo>
                    <a:pt x="607" y="1958519"/>
                  </a:lnTo>
                  <a:lnTo>
                    <a:pt x="2420" y="2006762"/>
                  </a:lnTo>
                  <a:lnTo>
                    <a:pt x="5425" y="2054693"/>
                  </a:lnTo>
                  <a:lnTo>
                    <a:pt x="9606" y="2102298"/>
                  </a:lnTo>
                  <a:lnTo>
                    <a:pt x="14950" y="2149561"/>
                  </a:lnTo>
                  <a:lnTo>
                    <a:pt x="21441" y="2196469"/>
                  </a:lnTo>
                  <a:lnTo>
                    <a:pt x="29067" y="2243008"/>
                  </a:lnTo>
                  <a:lnTo>
                    <a:pt x="37811" y="2289163"/>
                  </a:lnTo>
                  <a:lnTo>
                    <a:pt x="47661" y="2334919"/>
                  </a:lnTo>
                  <a:lnTo>
                    <a:pt x="58601" y="2380264"/>
                  </a:lnTo>
                  <a:lnTo>
                    <a:pt x="70617" y="2425181"/>
                  </a:lnTo>
                  <a:lnTo>
                    <a:pt x="83695" y="2469657"/>
                  </a:lnTo>
                  <a:lnTo>
                    <a:pt x="97820" y="2513678"/>
                  </a:lnTo>
                  <a:lnTo>
                    <a:pt x="112978" y="2557229"/>
                  </a:lnTo>
                  <a:lnTo>
                    <a:pt x="129155" y="2600296"/>
                  </a:lnTo>
                  <a:lnTo>
                    <a:pt x="146336" y="2642864"/>
                  </a:lnTo>
                  <a:lnTo>
                    <a:pt x="164507" y="2684920"/>
                  </a:lnTo>
                  <a:lnTo>
                    <a:pt x="183653" y="2726448"/>
                  </a:lnTo>
                  <a:lnTo>
                    <a:pt x="203761" y="2767436"/>
                  </a:lnTo>
                  <a:lnTo>
                    <a:pt x="224815" y="2807867"/>
                  </a:lnTo>
                  <a:lnTo>
                    <a:pt x="246801" y="2847729"/>
                  </a:lnTo>
                  <a:lnTo>
                    <a:pt x="269705" y="2887006"/>
                  </a:lnTo>
                  <a:lnTo>
                    <a:pt x="293513" y="2925685"/>
                  </a:lnTo>
                  <a:lnTo>
                    <a:pt x="318210" y="2963750"/>
                  </a:lnTo>
                  <a:lnTo>
                    <a:pt x="343781" y="3001188"/>
                  </a:lnTo>
                  <a:lnTo>
                    <a:pt x="370213" y="3037985"/>
                  </a:lnTo>
                  <a:lnTo>
                    <a:pt x="397491" y="3074126"/>
                  </a:lnTo>
                  <a:lnTo>
                    <a:pt x="414826" y="3096000"/>
                  </a:lnTo>
                  <a:lnTo>
                    <a:pt x="2217600" y="3096000"/>
                  </a:lnTo>
                  <a:lnTo>
                    <a:pt x="2217600" y="23128"/>
                  </a:lnTo>
                  <a:lnTo>
                    <a:pt x="2206607" y="21343"/>
                  </a:lnTo>
                  <a:lnTo>
                    <a:pt x="2159482" y="14881"/>
                  </a:lnTo>
                  <a:lnTo>
                    <a:pt x="2112000" y="9562"/>
                  </a:lnTo>
                  <a:lnTo>
                    <a:pt x="2064176" y="5400"/>
                  </a:lnTo>
                  <a:lnTo>
                    <a:pt x="2016024" y="2409"/>
                  </a:lnTo>
                  <a:lnTo>
                    <a:pt x="1967557" y="604"/>
                  </a:lnTo>
                  <a:lnTo>
                    <a:pt x="1918792" y="0"/>
                  </a:lnTo>
                  <a:close/>
                </a:path>
              </a:pathLst>
            </a:custGeom>
            <a:solidFill>
              <a:srgbClr val="A9A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80977" y="6105409"/>
              <a:ext cx="959485" cy="1010919"/>
            </a:xfrm>
            <a:custGeom>
              <a:avLst/>
              <a:gdLst/>
              <a:ahLst/>
              <a:cxnLst/>
              <a:rect l="l" t="t" r="r" b="b"/>
              <a:pathLst>
                <a:path w="959485" h="1010920">
                  <a:moveTo>
                    <a:pt x="94615" y="0"/>
                  </a:moveTo>
                  <a:lnTo>
                    <a:pt x="0" y="88506"/>
                  </a:lnTo>
                  <a:lnTo>
                    <a:pt x="4918" y="94249"/>
                  </a:lnTo>
                  <a:lnTo>
                    <a:pt x="19202" y="110109"/>
                  </a:lnTo>
                  <a:lnTo>
                    <a:pt x="61434" y="153932"/>
                  </a:lnTo>
                  <a:lnTo>
                    <a:pt x="161085" y="258279"/>
                  </a:lnTo>
                  <a:lnTo>
                    <a:pt x="277582" y="382468"/>
                  </a:lnTo>
                  <a:lnTo>
                    <a:pt x="370357" y="485813"/>
                  </a:lnTo>
                  <a:lnTo>
                    <a:pt x="427787" y="554018"/>
                  </a:lnTo>
                  <a:lnTo>
                    <a:pt x="485997" y="626689"/>
                  </a:lnTo>
                  <a:lnTo>
                    <a:pt x="580144" y="748769"/>
                  </a:lnTo>
                  <a:lnTo>
                    <a:pt x="745388" y="965200"/>
                  </a:lnTo>
                  <a:lnTo>
                    <a:pt x="785355" y="995974"/>
                  </a:lnTo>
                  <a:lnTo>
                    <a:pt x="829446" y="1010548"/>
                  </a:lnTo>
                  <a:lnTo>
                    <a:pt x="872304" y="1008173"/>
                  </a:lnTo>
                  <a:lnTo>
                    <a:pt x="908570" y="988098"/>
                  </a:lnTo>
                  <a:lnTo>
                    <a:pt x="931646" y="966520"/>
                  </a:lnTo>
                  <a:lnTo>
                    <a:pt x="954090" y="931670"/>
                  </a:lnTo>
                  <a:lnTo>
                    <a:pt x="959315" y="889065"/>
                  </a:lnTo>
                  <a:lnTo>
                    <a:pt x="947711" y="844100"/>
                  </a:lnTo>
                  <a:lnTo>
                    <a:pt x="919670" y="802170"/>
                  </a:lnTo>
                  <a:lnTo>
                    <a:pt x="863125" y="752584"/>
                  </a:lnTo>
                  <a:lnTo>
                    <a:pt x="731107" y="636095"/>
                  </a:lnTo>
                  <a:lnTo>
                    <a:pt x="580038" y="501103"/>
                  </a:lnTo>
                  <a:lnTo>
                    <a:pt x="466344" y="396011"/>
                  </a:lnTo>
                  <a:lnTo>
                    <a:pt x="404831" y="335753"/>
                  </a:lnTo>
                  <a:lnTo>
                    <a:pt x="347716" y="276561"/>
                  </a:lnTo>
                  <a:lnTo>
                    <a:pt x="262050" y="183241"/>
                  </a:lnTo>
                  <a:lnTo>
                    <a:pt x="114884" y="20599"/>
                  </a:lnTo>
                  <a:lnTo>
                    <a:pt x="110161" y="15616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8C5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4820" y="6981531"/>
              <a:ext cx="643890" cy="102235"/>
            </a:xfrm>
            <a:custGeom>
              <a:avLst/>
              <a:gdLst/>
              <a:ahLst/>
              <a:cxnLst/>
              <a:rect l="l" t="t" r="r" b="b"/>
              <a:pathLst>
                <a:path w="643889" h="102234">
                  <a:moveTo>
                    <a:pt x="595896" y="0"/>
                  </a:moveTo>
                  <a:lnTo>
                    <a:pt x="484587" y="5505"/>
                  </a:lnTo>
                  <a:lnTo>
                    <a:pt x="393607" y="9290"/>
                  </a:lnTo>
                  <a:lnTo>
                    <a:pt x="321881" y="11010"/>
                  </a:lnTo>
                  <a:lnTo>
                    <a:pt x="279059" y="10838"/>
                  </a:lnTo>
                  <a:lnTo>
                    <a:pt x="236243" y="9634"/>
                  </a:lnTo>
                  <a:lnTo>
                    <a:pt x="167746" y="6365"/>
                  </a:lnTo>
                  <a:lnTo>
                    <a:pt x="47879" y="0"/>
                  </a:lnTo>
                  <a:lnTo>
                    <a:pt x="29285" y="3777"/>
                  </a:lnTo>
                  <a:lnTo>
                    <a:pt x="14062" y="14062"/>
                  </a:lnTo>
                  <a:lnTo>
                    <a:pt x="3777" y="29285"/>
                  </a:lnTo>
                  <a:lnTo>
                    <a:pt x="0" y="47879"/>
                  </a:lnTo>
                  <a:lnTo>
                    <a:pt x="0" y="101981"/>
                  </a:lnTo>
                  <a:lnTo>
                    <a:pt x="643775" y="101981"/>
                  </a:lnTo>
                  <a:lnTo>
                    <a:pt x="643775" y="47879"/>
                  </a:lnTo>
                  <a:lnTo>
                    <a:pt x="639996" y="29285"/>
                  </a:lnTo>
                  <a:lnTo>
                    <a:pt x="629708" y="14062"/>
                  </a:lnTo>
                  <a:lnTo>
                    <a:pt x="614484" y="3777"/>
                  </a:lnTo>
                  <a:lnTo>
                    <a:pt x="595896" y="0"/>
                  </a:lnTo>
                  <a:close/>
                </a:path>
              </a:pathLst>
            </a:custGeom>
            <a:solidFill>
              <a:srgbClr val="8957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0886" y="7083517"/>
              <a:ext cx="751840" cy="78105"/>
            </a:xfrm>
            <a:custGeom>
              <a:avLst/>
              <a:gdLst/>
              <a:ahLst/>
              <a:cxnLst/>
              <a:rect l="l" t="t" r="r" b="b"/>
              <a:pathLst>
                <a:path w="751839" h="78104">
                  <a:moveTo>
                    <a:pt x="697712" y="0"/>
                  </a:moveTo>
                  <a:lnTo>
                    <a:pt x="53936" y="0"/>
                  </a:lnTo>
                  <a:lnTo>
                    <a:pt x="0" y="77609"/>
                  </a:lnTo>
                  <a:lnTo>
                    <a:pt x="751636" y="77609"/>
                  </a:lnTo>
                  <a:lnTo>
                    <a:pt x="697712" y="0"/>
                  </a:lnTo>
                  <a:close/>
                </a:path>
              </a:pathLst>
            </a:custGeom>
            <a:solidFill>
              <a:srgbClr val="714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3177" y="5623416"/>
              <a:ext cx="784225" cy="765810"/>
            </a:xfrm>
            <a:custGeom>
              <a:avLst/>
              <a:gdLst/>
              <a:ahLst/>
              <a:cxnLst/>
              <a:rect l="l" t="t" r="r" b="b"/>
              <a:pathLst>
                <a:path w="784225" h="765810">
                  <a:moveTo>
                    <a:pt x="542756" y="0"/>
                  </a:moveTo>
                  <a:lnTo>
                    <a:pt x="9945" y="490324"/>
                  </a:lnTo>
                  <a:lnTo>
                    <a:pt x="0" y="507714"/>
                  </a:lnTo>
                  <a:lnTo>
                    <a:pt x="110" y="516360"/>
                  </a:lnTo>
                  <a:lnTo>
                    <a:pt x="3875" y="523522"/>
                  </a:lnTo>
                  <a:lnTo>
                    <a:pt x="225477" y="760415"/>
                  </a:lnTo>
                  <a:lnTo>
                    <a:pt x="232368" y="764656"/>
                  </a:lnTo>
                  <a:lnTo>
                    <a:pt x="240988" y="765344"/>
                  </a:lnTo>
                  <a:lnTo>
                    <a:pt x="250235" y="762607"/>
                  </a:lnTo>
                  <a:lnTo>
                    <a:pt x="259005" y="756567"/>
                  </a:lnTo>
                  <a:lnTo>
                    <a:pt x="773799" y="275021"/>
                  </a:lnTo>
                  <a:lnTo>
                    <a:pt x="780406" y="266671"/>
                  </a:lnTo>
                  <a:lnTo>
                    <a:pt x="783750" y="257625"/>
                  </a:lnTo>
                  <a:lnTo>
                    <a:pt x="783636" y="248975"/>
                  </a:lnTo>
                  <a:lnTo>
                    <a:pt x="779870" y="241811"/>
                  </a:lnTo>
                  <a:lnTo>
                    <a:pt x="558268" y="4930"/>
                  </a:lnTo>
                  <a:lnTo>
                    <a:pt x="551377" y="690"/>
                  </a:lnTo>
                  <a:lnTo>
                    <a:pt x="542756" y="0"/>
                  </a:lnTo>
                  <a:close/>
                </a:path>
              </a:pathLst>
            </a:custGeom>
            <a:solidFill>
              <a:srgbClr val="8C5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3674" y="5825247"/>
              <a:ext cx="352425" cy="368935"/>
            </a:xfrm>
            <a:custGeom>
              <a:avLst/>
              <a:gdLst/>
              <a:ahLst/>
              <a:cxnLst/>
              <a:rect l="l" t="t" r="r" b="b"/>
              <a:pathLst>
                <a:path w="352425" h="368935">
                  <a:moveTo>
                    <a:pt x="94627" y="0"/>
                  </a:moveTo>
                  <a:lnTo>
                    <a:pt x="0" y="88506"/>
                  </a:lnTo>
                  <a:lnTo>
                    <a:pt x="257302" y="368668"/>
                  </a:lnTo>
                  <a:lnTo>
                    <a:pt x="351917" y="280162"/>
                  </a:lnTo>
                  <a:lnTo>
                    <a:pt x="94627" y="0"/>
                  </a:lnTo>
                  <a:close/>
                </a:path>
              </a:pathLst>
            </a:custGeom>
            <a:solidFill>
              <a:srgbClr val="CB8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17572" y="5730113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397" y="463816"/>
                  </a:moveTo>
                  <a:lnTo>
                    <a:pt x="106095" y="183654"/>
                  </a:lnTo>
                  <a:lnTo>
                    <a:pt x="0" y="282892"/>
                  </a:lnTo>
                  <a:lnTo>
                    <a:pt x="5308" y="284810"/>
                  </a:lnTo>
                  <a:lnTo>
                    <a:pt x="10248" y="287959"/>
                  </a:lnTo>
                  <a:lnTo>
                    <a:pt x="255473" y="550113"/>
                  </a:lnTo>
                  <a:lnTo>
                    <a:pt x="258292" y="555256"/>
                  </a:lnTo>
                  <a:lnTo>
                    <a:pt x="259854" y="560666"/>
                  </a:lnTo>
                  <a:lnTo>
                    <a:pt x="363397" y="463816"/>
                  </a:lnTo>
                  <a:close/>
                </a:path>
                <a:path w="562610" h="560704">
                  <a:moveTo>
                    <a:pt x="562267" y="277774"/>
                  </a:moveTo>
                  <a:lnTo>
                    <a:pt x="306806" y="10553"/>
                  </a:lnTo>
                  <a:lnTo>
                    <a:pt x="302425" y="0"/>
                  </a:lnTo>
                  <a:lnTo>
                    <a:pt x="200723" y="95135"/>
                  </a:lnTo>
                  <a:lnTo>
                    <a:pt x="458012" y="375297"/>
                  </a:lnTo>
                  <a:lnTo>
                    <a:pt x="562267" y="277774"/>
                  </a:lnTo>
                  <a:close/>
                </a:path>
              </a:pathLst>
            </a:custGeom>
            <a:solidFill>
              <a:srgbClr val="8C5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5728" y="5568213"/>
              <a:ext cx="905510" cy="885190"/>
            </a:xfrm>
            <a:custGeom>
              <a:avLst/>
              <a:gdLst/>
              <a:ahLst/>
              <a:cxnLst/>
              <a:rect l="l" t="t" r="r" b="b"/>
              <a:pathLst>
                <a:path w="905510" h="885189">
                  <a:moveTo>
                    <a:pt x="341185" y="834504"/>
                  </a:moveTo>
                  <a:lnTo>
                    <a:pt x="81267" y="539915"/>
                  </a:lnTo>
                  <a:lnTo>
                    <a:pt x="54127" y="527646"/>
                  </a:lnTo>
                  <a:lnTo>
                    <a:pt x="39370" y="529983"/>
                  </a:lnTo>
                  <a:lnTo>
                    <a:pt x="26238" y="538073"/>
                  </a:lnTo>
                  <a:lnTo>
                    <a:pt x="12268" y="551141"/>
                  </a:lnTo>
                  <a:lnTo>
                    <a:pt x="3327" y="563714"/>
                  </a:lnTo>
                  <a:lnTo>
                    <a:pt x="0" y="578269"/>
                  </a:lnTo>
                  <a:lnTo>
                    <a:pt x="2349" y="593026"/>
                  </a:lnTo>
                  <a:lnTo>
                    <a:pt x="10439" y="606158"/>
                  </a:lnTo>
                  <a:lnTo>
                    <a:pt x="139903" y="735101"/>
                  </a:lnTo>
                  <a:lnTo>
                    <a:pt x="259930" y="872871"/>
                  </a:lnTo>
                  <a:lnTo>
                    <a:pt x="272491" y="881811"/>
                  </a:lnTo>
                  <a:lnTo>
                    <a:pt x="287058" y="885139"/>
                  </a:lnTo>
                  <a:lnTo>
                    <a:pt x="301815" y="882789"/>
                  </a:lnTo>
                  <a:lnTo>
                    <a:pt x="314947" y="874712"/>
                  </a:lnTo>
                  <a:lnTo>
                    <a:pt x="328917" y="861644"/>
                  </a:lnTo>
                  <a:lnTo>
                    <a:pt x="337858" y="849071"/>
                  </a:lnTo>
                  <a:lnTo>
                    <a:pt x="341185" y="834504"/>
                  </a:lnTo>
                  <a:close/>
                </a:path>
                <a:path w="905510" h="885189">
                  <a:moveTo>
                    <a:pt x="433146" y="732485"/>
                  </a:moveTo>
                  <a:lnTo>
                    <a:pt x="182092" y="449859"/>
                  </a:lnTo>
                  <a:lnTo>
                    <a:pt x="162039" y="442683"/>
                  </a:lnTo>
                  <a:lnTo>
                    <a:pt x="152057" y="443255"/>
                  </a:lnTo>
                  <a:lnTo>
                    <a:pt x="120650" y="464908"/>
                  </a:lnTo>
                  <a:lnTo>
                    <a:pt x="108991" y="490689"/>
                  </a:lnTo>
                  <a:lnTo>
                    <a:pt x="111213" y="504710"/>
                  </a:lnTo>
                  <a:lnTo>
                    <a:pt x="118897" y="517182"/>
                  </a:lnTo>
                  <a:lnTo>
                    <a:pt x="140004" y="538187"/>
                  </a:lnTo>
                  <a:lnTo>
                    <a:pt x="236461" y="642797"/>
                  </a:lnTo>
                  <a:lnTo>
                    <a:pt x="336372" y="748118"/>
                  </a:lnTo>
                  <a:lnTo>
                    <a:pt x="355930" y="770572"/>
                  </a:lnTo>
                  <a:lnTo>
                    <a:pt x="367868" y="779068"/>
                  </a:lnTo>
                  <a:lnTo>
                    <a:pt x="381698" y="782231"/>
                  </a:lnTo>
                  <a:lnTo>
                    <a:pt x="395719" y="779995"/>
                  </a:lnTo>
                  <a:lnTo>
                    <a:pt x="408203" y="772312"/>
                  </a:lnTo>
                  <a:lnTo>
                    <a:pt x="421474" y="759904"/>
                  </a:lnTo>
                  <a:lnTo>
                    <a:pt x="428015" y="751763"/>
                  </a:lnTo>
                  <a:lnTo>
                    <a:pt x="431914" y="742416"/>
                  </a:lnTo>
                  <a:lnTo>
                    <a:pt x="433146" y="732485"/>
                  </a:lnTo>
                  <a:close/>
                </a:path>
                <a:path w="905510" h="885189">
                  <a:moveTo>
                    <a:pt x="796963" y="393788"/>
                  </a:moveTo>
                  <a:lnTo>
                    <a:pt x="794740" y="379768"/>
                  </a:lnTo>
                  <a:lnTo>
                    <a:pt x="787057" y="367296"/>
                  </a:lnTo>
                  <a:lnTo>
                    <a:pt x="746493" y="326898"/>
                  </a:lnTo>
                  <a:lnTo>
                    <a:pt x="669632" y="242785"/>
                  </a:lnTo>
                  <a:lnTo>
                    <a:pt x="587705" y="157149"/>
                  </a:lnTo>
                  <a:lnTo>
                    <a:pt x="550037" y="113906"/>
                  </a:lnTo>
                  <a:lnTo>
                    <a:pt x="538086" y="105410"/>
                  </a:lnTo>
                  <a:lnTo>
                    <a:pt x="524256" y="102247"/>
                  </a:lnTo>
                  <a:lnTo>
                    <a:pt x="510235" y="104470"/>
                  </a:lnTo>
                  <a:lnTo>
                    <a:pt x="497763" y="112153"/>
                  </a:lnTo>
                  <a:lnTo>
                    <a:pt x="484492" y="124561"/>
                  </a:lnTo>
                  <a:lnTo>
                    <a:pt x="477939" y="132702"/>
                  </a:lnTo>
                  <a:lnTo>
                    <a:pt x="474040" y="142049"/>
                  </a:lnTo>
                  <a:lnTo>
                    <a:pt x="472808" y="151980"/>
                  </a:lnTo>
                  <a:lnTo>
                    <a:pt x="474268" y="161912"/>
                  </a:lnTo>
                  <a:lnTo>
                    <a:pt x="723874" y="434619"/>
                  </a:lnTo>
                  <a:lnTo>
                    <a:pt x="743915" y="441782"/>
                  </a:lnTo>
                  <a:lnTo>
                    <a:pt x="753897" y="441223"/>
                  </a:lnTo>
                  <a:lnTo>
                    <a:pt x="763473" y="437946"/>
                  </a:lnTo>
                  <a:lnTo>
                    <a:pt x="772045" y="431977"/>
                  </a:lnTo>
                  <a:lnTo>
                    <a:pt x="785317" y="419569"/>
                  </a:lnTo>
                  <a:lnTo>
                    <a:pt x="793800" y="407619"/>
                  </a:lnTo>
                  <a:lnTo>
                    <a:pt x="796963" y="393788"/>
                  </a:lnTo>
                  <a:close/>
                </a:path>
                <a:path w="905510" h="885189">
                  <a:moveTo>
                    <a:pt x="905243" y="306870"/>
                  </a:moveTo>
                  <a:lnTo>
                    <a:pt x="902893" y="292112"/>
                  </a:lnTo>
                  <a:lnTo>
                    <a:pt x="894816" y="278980"/>
                  </a:lnTo>
                  <a:lnTo>
                    <a:pt x="765352" y="150037"/>
                  </a:lnTo>
                  <a:lnTo>
                    <a:pt x="645325" y="12268"/>
                  </a:lnTo>
                  <a:lnTo>
                    <a:pt x="632752" y="3327"/>
                  </a:lnTo>
                  <a:lnTo>
                    <a:pt x="618197" y="0"/>
                  </a:lnTo>
                  <a:lnTo>
                    <a:pt x="603440" y="2349"/>
                  </a:lnTo>
                  <a:lnTo>
                    <a:pt x="590308" y="10426"/>
                  </a:lnTo>
                  <a:lnTo>
                    <a:pt x="576338" y="23495"/>
                  </a:lnTo>
                  <a:lnTo>
                    <a:pt x="567397" y="36068"/>
                  </a:lnTo>
                  <a:lnTo>
                    <a:pt x="564070" y="50622"/>
                  </a:lnTo>
                  <a:lnTo>
                    <a:pt x="566420" y="65379"/>
                  </a:lnTo>
                  <a:lnTo>
                    <a:pt x="574497" y="78511"/>
                  </a:lnTo>
                  <a:lnTo>
                    <a:pt x="823988" y="345224"/>
                  </a:lnTo>
                  <a:lnTo>
                    <a:pt x="836561" y="354164"/>
                  </a:lnTo>
                  <a:lnTo>
                    <a:pt x="851115" y="357492"/>
                  </a:lnTo>
                  <a:lnTo>
                    <a:pt x="865873" y="355155"/>
                  </a:lnTo>
                  <a:lnTo>
                    <a:pt x="879017" y="347065"/>
                  </a:lnTo>
                  <a:lnTo>
                    <a:pt x="892987" y="333997"/>
                  </a:lnTo>
                  <a:lnTo>
                    <a:pt x="901915" y="321437"/>
                  </a:lnTo>
                  <a:lnTo>
                    <a:pt x="905243" y="306870"/>
                  </a:lnTo>
                  <a:close/>
                </a:path>
              </a:pathLst>
            </a:custGeom>
            <a:solidFill>
              <a:srgbClr val="714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500" y="3868675"/>
            <a:ext cx="2893060" cy="2672525"/>
          </a:xfrm>
          <a:prstGeom prst="rect">
            <a:avLst/>
          </a:prstGeom>
        </p:spPr>
        <p:txBody>
          <a:bodyPr vert="horz" wrap="square" lIns="0" tIns="25399" rIns="0" bIns="0" rtlCol="0">
            <a:spAutoFit/>
          </a:bodyPr>
          <a:lstStyle/>
          <a:p>
            <a:pPr marL="236212" indent="-223512" algn="just">
              <a:spcBef>
                <a:spcPts val="200"/>
              </a:spcBef>
              <a:buChar char="•"/>
              <a:tabLst>
                <a:tab pos="236212" algn="l"/>
              </a:tabLst>
            </a:pP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Kanunen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izin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verilen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silahları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kolluğa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teslim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etme,</a:t>
            </a:r>
            <a:endParaRPr sz="1000">
              <a:latin typeface="Roboto Lt"/>
              <a:cs typeface="Roboto Lt"/>
            </a:endParaRPr>
          </a:p>
          <a:p>
            <a:pPr marL="236212" marR="121281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Görevi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nedeniyle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zimmetinde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bulunan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silahı</a:t>
            </a:r>
            <a:r>
              <a:rPr sz="1000" spc="6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kuruma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teslim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etmesi,</a:t>
            </a:r>
            <a:endParaRPr sz="1000">
              <a:latin typeface="Roboto Lt"/>
              <a:cs typeface="Roboto Lt"/>
            </a:endParaRPr>
          </a:p>
          <a:p>
            <a:pPr marL="236212" marR="5715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Korunan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kişilerin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bulundukları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yerde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alkol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da 	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uyuşturucu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uyarıcı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madde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kullanmama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da 	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bu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maddelerin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etkisi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altında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iken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korunan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kişilere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	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bulundukları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yerlere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yaklaşmama,</a:t>
            </a:r>
            <a:endParaRPr sz="1000">
              <a:latin typeface="Roboto Lt"/>
              <a:cs typeface="Roboto Lt"/>
            </a:endParaRPr>
          </a:p>
          <a:p>
            <a:pPr marL="236212" marR="6349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Alkol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5" dirty="0">
                <a:solidFill>
                  <a:srgbClr val="0054A6"/>
                </a:solidFill>
                <a:latin typeface="Roboto Lt"/>
                <a:cs typeface="Roboto Lt"/>
              </a:rPr>
              <a:t>yada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uyuşturucu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30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uyarıcı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25" dirty="0">
                <a:solidFill>
                  <a:srgbClr val="0054A6"/>
                </a:solidFill>
                <a:latin typeface="Roboto Lt"/>
                <a:cs typeface="Roboto Lt"/>
              </a:rPr>
              <a:t>madde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bağımlılığının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olması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halinde,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hastaneye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yatmak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dâhil,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muayene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ve 	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tedavisinin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sağlanması,</a:t>
            </a:r>
            <a:endParaRPr sz="1000">
              <a:latin typeface="Roboto Lt"/>
              <a:cs typeface="Roboto Lt"/>
            </a:endParaRPr>
          </a:p>
          <a:p>
            <a:pPr marL="236212" marR="5079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Birsağlıkkuruluşunamuayeneveyatedaviiçinbaşvurma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tedavinin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sağlanması,</a:t>
            </a:r>
            <a:endParaRPr sz="1000">
              <a:latin typeface="Roboto Lt"/>
              <a:cs typeface="Roboto Lt"/>
            </a:endParaRPr>
          </a:p>
          <a:p>
            <a:pPr marL="236212" marR="5715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Öfke</a:t>
            </a:r>
            <a:r>
              <a:rPr sz="1000" spc="4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kontrolü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başta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olmak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üzere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rehabilite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edici 	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programlara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katılma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gibi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önleyici</a:t>
            </a:r>
            <a:r>
              <a:rPr sz="1000" spc="9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tedbir</a:t>
            </a:r>
            <a:r>
              <a:rPr sz="1000" spc="1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kararları 	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verilebiliyor.</a:t>
            </a:r>
            <a:endParaRPr sz="1000">
              <a:latin typeface="Roboto Lt"/>
              <a:cs typeface="Roboto 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92" y="1263922"/>
            <a:ext cx="3872701" cy="2315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445992"/>
            <a:ext cx="2865755" cy="2830194"/>
            <a:chOff x="457197" y="4445991"/>
            <a:chExt cx="2865755" cy="2830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7" y="4445991"/>
              <a:ext cx="2865602" cy="28295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405" y="6003074"/>
              <a:ext cx="2285365" cy="893444"/>
            </a:xfrm>
            <a:custGeom>
              <a:avLst/>
              <a:gdLst/>
              <a:ahLst/>
              <a:cxnLst/>
              <a:rect l="l" t="t" r="r" b="b"/>
              <a:pathLst>
                <a:path w="2285365" h="893445">
                  <a:moveTo>
                    <a:pt x="0" y="892886"/>
                  </a:moveTo>
                  <a:lnTo>
                    <a:pt x="2284869" y="892886"/>
                  </a:lnTo>
                  <a:lnTo>
                    <a:pt x="2284869" y="0"/>
                  </a:lnTo>
                  <a:lnTo>
                    <a:pt x="0" y="0"/>
                  </a:lnTo>
                  <a:lnTo>
                    <a:pt x="0" y="892886"/>
                  </a:lnTo>
                  <a:close/>
                </a:path>
              </a:pathLst>
            </a:custGeom>
            <a:solidFill>
              <a:srgbClr val="825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4846" y="6003074"/>
              <a:ext cx="1731645" cy="52069"/>
            </a:xfrm>
            <a:custGeom>
              <a:avLst/>
              <a:gdLst/>
              <a:ahLst/>
              <a:cxnLst/>
              <a:rect l="l" t="t" r="r" b="b"/>
              <a:pathLst>
                <a:path w="1731645" h="52070">
                  <a:moveTo>
                    <a:pt x="1731429" y="0"/>
                  </a:moveTo>
                  <a:lnTo>
                    <a:pt x="0" y="0"/>
                  </a:lnTo>
                  <a:lnTo>
                    <a:pt x="0" y="51523"/>
                  </a:lnTo>
                  <a:lnTo>
                    <a:pt x="1731429" y="51523"/>
                  </a:lnTo>
                  <a:lnTo>
                    <a:pt x="1731429" y="0"/>
                  </a:lnTo>
                  <a:close/>
                </a:path>
              </a:pathLst>
            </a:custGeom>
            <a:solidFill>
              <a:srgbClr val="694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418" y="6054598"/>
              <a:ext cx="553720" cy="841375"/>
            </a:xfrm>
            <a:custGeom>
              <a:avLst/>
              <a:gdLst/>
              <a:ahLst/>
              <a:cxnLst/>
              <a:rect l="l" t="t" r="r" b="b"/>
              <a:pathLst>
                <a:path w="553719" h="841375">
                  <a:moveTo>
                    <a:pt x="553427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553427" y="841375"/>
                  </a:lnTo>
                  <a:lnTo>
                    <a:pt x="553427" y="0"/>
                  </a:lnTo>
                  <a:close/>
                </a:path>
              </a:pathLst>
            </a:custGeom>
            <a:solidFill>
              <a:srgbClr val="463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1418" y="6003074"/>
              <a:ext cx="553720" cy="52069"/>
            </a:xfrm>
            <a:custGeom>
              <a:avLst/>
              <a:gdLst/>
              <a:ahLst/>
              <a:cxnLst/>
              <a:rect l="l" t="t" r="r" b="b"/>
              <a:pathLst>
                <a:path w="553719" h="52070">
                  <a:moveTo>
                    <a:pt x="553427" y="0"/>
                  </a:moveTo>
                  <a:lnTo>
                    <a:pt x="0" y="0"/>
                  </a:lnTo>
                  <a:lnTo>
                    <a:pt x="0" y="51523"/>
                  </a:lnTo>
                  <a:lnTo>
                    <a:pt x="553427" y="51523"/>
                  </a:lnTo>
                  <a:lnTo>
                    <a:pt x="553427" y="0"/>
                  </a:lnTo>
                  <a:close/>
                </a:path>
              </a:pathLst>
            </a:custGeom>
            <a:solidFill>
              <a:srgbClr val="382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7331" y="5931776"/>
              <a:ext cx="1816100" cy="71755"/>
            </a:xfrm>
            <a:custGeom>
              <a:avLst/>
              <a:gdLst/>
              <a:ahLst/>
              <a:cxnLst/>
              <a:rect l="l" t="t" r="r" b="b"/>
              <a:pathLst>
                <a:path w="1816100" h="71754">
                  <a:moveTo>
                    <a:pt x="0" y="71297"/>
                  </a:moveTo>
                  <a:lnTo>
                    <a:pt x="1816093" y="71297"/>
                  </a:lnTo>
                  <a:lnTo>
                    <a:pt x="1816093" y="0"/>
                  </a:lnTo>
                  <a:lnTo>
                    <a:pt x="0" y="0"/>
                  </a:lnTo>
                  <a:lnTo>
                    <a:pt x="0" y="71297"/>
                  </a:lnTo>
                  <a:close/>
                </a:path>
              </a:pathLst>
            </a:custGeom>
            <a:solidFill>
              <a:srgbClr val="9B7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4802" y="5931771"/>
              <a:ext cx="572770" cy="71755"/>
            </a:xfrm>
            <a:custGeom>
              <a:avLst/>
              <a:gdLst/>
              <a:ahLst/>
              <a:cxnLst/>
              <a:rect l="l" t="t" r="r" b="b"/>
              <a:pathLst>
                <a:path w="572769" h="71754">
                  <a:moveTo>
                    <a:pt x="572528" y="0"/>
                  </a:moveTo>
                  <a:lnTo>
                    <a:pt x="0" y="0"/>
                  </a:lnTo>
                  <a:lnTo>
                    <a:pt x="0" y="71297"/>
                  </a:lnTo>
                  <a:lnTo>
                    <a:pt x="572528" y="71297"/>
                  </a:lnTo>
                  <a:lnTo>
                    <a:pt x="572528" y="0"/>
                  </a:lnTo>
                  <a:close/>
                </a:path>
              </a:pathLst>
            </a:custGeom>
            <a:solidFill>
              <a:srgbClr val="7D6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8450" y="6108700"/>
              <a:ext cx="1544320" cy="714375"/>
            </a:xfrm>
            <a:custGeom>
              <a:avLst/>
              <a:gdLst/>
              <a:ahLst/>
              <a:cxnLst/>
              <a:rect l="l" t="t" r="r" b="b"/>
              <a:pathLst>
                <a:path w="1544320" h="714375">
                  <a:moveTo>
                    <a:pt x="327025" y="119976"/>
                  </a:moveTo>
                  <a:lnTo>
                    <a:pt x="104775" y="119976"/>
                  </a:lnTo>
                  <a:lnTo>
                    <a:pt x="104775" y="594309"/>
                  </a:lnTo>
                  <a:lnTo>
                    <a:pt x="327025" y="594309"/>
                  </a:lnTo>
                  <a:lnTo>
                    <a:pt x="327025" y="119976"/>
                  </a:lnTo>
                  <a:close/>
                </a:path>
                <a:path w="1544320" h="714375">
                  <a:moveTo>
                    <a:pt x="431800" y="1054"/>
                  </a:moveTo>
                  <a:lnTo>
                    <a:pt x="393700" y="1054"/>
                  </a:lnTo>
                  <a:lnTo>
                    <a:pt x="393700" y="39154"/>
                  </a:lnTo>
                  <a:lnTo>
                    <a:pt x="393700" y="675424"/>
                  </a:lnTo>
                  <a:lnTo>
                    <a:pt x="38100" y="675424"/>
                  </a:lnTo>
                  <a:lnTo>
                    <a:pt x="38100" y="39154"/>
                  </a:lnTo>
                  <a:lnTo>
                    <a:pt x="393700" y="39154"/>
                  </a:lnTo>
                  <a:lnTo>
                    <a:pt x="393700" y="1054"/>
                  </a:lnTo>
                  <a:lnTo>
                    <a:pt x="0" y="1054"/>
                  </a:lnTo>
                  <a:lnTo>
                    <a:pt x="0" y="39154"/>
                  </a:lnTo>
                  <a:lnTo>
                    <a:pt x="0" y="675424"/>
                  </a:lnTo>
                  <a:lnTo>
                    <a:pt x="0" y="713524"/>
                  </a:lnTo>
                  <a:lnTo>
                    <a:pt x="431800" y="713524"/>
                  </a:lnTo>
                  <a:lnTo>
                    <a:pt x="431800" y="675449"/>
                  </a:lnTo>
                  <a:lnTo>
                    <a:pt x="431800" y="39154"/>
                  </a:lnTo>
                  <a:lnTo>
                    <a:pt x="431800" y="38862"/>
                  </a:lnTo>
                  <a:lnTo>
                    <a:pt x="431800" y="1054"/>
                  </a:lnTo>
                  <a:close/>
                </a:path>
                <a:path w="1544320" h="714375">
                  <a:moveTo>
                    <a:pt x="882650" y="119976"/>
                  </a:moveTo>
                  <a:lnTo>
                    <a:pt x="660400" y="119976"/>
                  </a:lnTo>
                  <a:lnTo>
                    <a:pt x="660400" y="594309"/>
                  </a:lnTo>
                  <a:lnTo>
                    <a:pt x="882650" y="594309"/>
                  </a:lnTo>
                  <a:lnTo>
                    <a:pt x="882650" y="119976"/>
                  </a:lnTo>
                  <a:close/>
                </a:path>
                <a:path w="1544320" h="714375">
                  <a:moveTo>
                    <a:pt x="987425" y="1054"/>
                  </a:moveTo>
                  <a:lnTo>
                    <a:pt x="949325" y="1054"/>
                  </a:lnTo>
                  <a:lnTo>
                    <a:pt x="949325" y="39154"/>
                  </a:lnTo>
                  <a:lnTo>
                    <a:pt x="949325" y="675424"/>
                  </a:lnTo>
                  <a:lnTo>
                    <a:pt x="593725" y="675424"/>
                  </a:lnTo>
                  <a:lnTo>
                    <a:pt x="593725" y="39154"/>
                  </a:lnTo>
                  <a:lnTo>
                    <a:pt x="949325" y="39154"/>
                  </a:lnTo>
                  <a:lnTo>
                    <a:pt x="949325" y="1054"/>
                  </a:lnTo>
                  <a:lnTo>
                    <a:pt x="555625" y="1054"/>
                  </a:lnTo>
                  <a:lnTo>
                    <a:pt x="555625" y="39154"/>
                  </a:lnTo>
                  <a:lnTo>
                    <a:pt x="555625" y="675424"/>
                  </a:lnTo>
                  <a:lnTo>
                    <a:pt x="555625" y="713524"/>
                  </a:lnTo>
                  <a:lnTo>
                    <a:pt x="987425" y="713524"/>
                  </a:lnTo>
                  <a:lnTo>
                    <a:pt x="987425" y="675449"/>
                  </a:lnTo>
                  <a:lnTo>
                    <a:pt x="987425" y="39154"/>
                  </a:lnTo>
                  <a:lnTo>
                    <a:pt x="987425" y="38862"/>
                  </a:lnTo>
                  <a:lnTo>
                    <a:pt x="987425" y="1054"/>
                  </a:lnTo>
                  <a:close/>
                </a:path>
                <a:path w="1544320" h="714375">
                  <a:moveTo>
                    <a:pt x="1439113" y="593915"/>
                  </a:moveTo>
                  <a:lnTo>
                    <a:pt x="1437436" y="119595"/>
                  </a:lnTo>
                  <a:lnTo>
                    <a:pt x="1215186" y="120383"/>
                  </a:lnTo>
                  <a:lnTo>
                    <a:pt x="1216863" y="594702"/>
                  </a:lnTo>
                  <a:lnTo>
                    <a:pt x="1439113" y="593915"/>
                  </a:lnTo>
                  <a:close/>
                </a:path>
                <a:path w="1544320" h="714375">
                  <a:moveTo>
                    <a:pt x="1544320" y="712774"/>
                  </a:moveTo>
                  <a:lnTo>
                    <a:pt x="1544180" y="676071"/>
                  </a:lnTo>
                  <a:lnTo>
                    <a:pt x="1541932" y="39484"/>
                  </a:lnTo>
                  <a:lnTo>
                    <a:pt x="1541919" y="38227"/>
                  </a:lnTo>
                  <a:lnTo>
                    <a:pt x="1541792" y="1524"/>
                  </a:lnTo>
                  <a:lnTo>
                    <a:pt x="1541792" y="0"/>
                  </a:lnTo>
                  <a:lnTo>
                    <a:pt x="1506080" y="127"/>
                  </a:lnTo>
                  <a:lnTo>
                    <a:pt x="1506080" y="674814"/>
                  </a:lnTo>
                  <a:lnTo>
                    <a:pt x="1150480" y="676071"/>
                  </a:lnTo>
                  <a:lnTo>
                    <a:pt x="1148232" y="39484"/>
                  </a:lnTo>
                  <a:lnTo>
                    <a:pt x="1503832" y="38354"/>
                  </a:lnTo>
                  <a:lnTo>
                    <a:pt x="1506080" y="674814"/>
                  </a:lnTo>
                  <a:lnTo>
                    <a:pt x="1506080" y="127"/>
                  </a:lnTo>
                  <a:lnTo>
                    <a:pt x="1109992" y="1524"/>
                  </a:lnTo>
                  <a:lnTo>
                    <a:pt x="1112507" y="712774"/>
                  </a:lnTo>
                  <a:lnTo>
                    <a:pt x="1112520" y="714311"/>
                  </a:lnTo>
                  <a:lnTo>
                    <a:pt x="1544320" y="712774"/>
                  </a:lnTo>
                  <a:close/>
                </a:path>
              </a:pathLst>
            </a:custGeom>
            <a:solidFill>
              <a:srgbClr val="694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5620" y="5773242"/>
              <a:ext cx="360654" cy="172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8817" y="5766514"/>
              <a:ext cx="288626" cy="1652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6458" y="5834800"/>
              <a:ext cx="361005" cy="1000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2026" y="5714056"/>
              <a:ext cx="213956" cy="2177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44248" y="784203"/>
            <a:ext cx="2892425" cy="2827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 algn="just">
              <a:lnSpc>
                <a:spcPct val="108300"/>
              </a:lnSpc>
              <a:spcBef>
                <a:spcPts val="100"/>
              </a:spcBef>
            </a:pP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kadına,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çocuğa,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aile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bireyine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uygulanması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da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bir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kişiyi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rahatsız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edecek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boyutta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ısrarlı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takip</a:t>
            </a:r>
            <a:r>
              <a:rPr sz="1000" spc="-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eyleminde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bulunulması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halinde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uygulayan;</a:t>
            </a:r>
            <a:endParaRPr sz="1000">
              <a:latin typeface="Roboto Lt"/>
              <a:cs typeface="Roboto Lt"/>
            </a:endParaRPr>
          </a:p>
          <a:p>
            <a:pPr>
              <a:spcBef>
                <a:spcPts val="100"/>
              </a:spcBef>
            </a:pPr>
            <a:endParaRPr sz="1000">
              <a:latin typeface="Roboto Lt"/>
              <a:cs typeface="Roboto Lt"/>
            </a:endParaRPr>
          </a:p>
          <a:p>
            <a:pPr marL="236212" marR="5079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Polis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veya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jandarma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" dirty="0">
                <a:solidFill>
                  <a:srgbClr val="0054A6"/>
                </a:solidFill>
                <a:latin typeface="Roboto Lt"/>
                <a:cs typeface="Roboto Lt"/>
              </a:rPr>
              <a:t>görevlileri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da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Cumhuriyet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	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savcısı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tarafından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ifadesinin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alınması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için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derhal</a:t>
            </a:r>
            <a:r>
              <a:rPr sz="1000" b="1" spc="7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spc="-10" dirty="0">
                <a:solidFill>
                  <a:srgbClr val="0054A6"/>
                </a:solidFill>
                <a:latin typeface="Roboto Cn"/>
                <a:cs typeface="Roboto Cn"/>
              </a:rPr>
              <a:t>kolluk 	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birimlerine</a:t>
            </a:r>
            <a:r>
              <a:rPr sz="1000" b="1" spc="3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da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adliyeye</a:t>
            </a:r>
            <a:r>
              <a:rPr sz="1000" b="1" spc="5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çağrılabilir.</a:t>
            </a:r>
            <a:endParaRPr sz="1000">
              <a:latin typeface="Roboto Lt"/>
              <a:cs typeface="Roboto Lt"/>
            </a:endParaRPr>
          </a:p>
          <a:p>
            <a:pPr marL="236212" indent="-223512" algn="just">
              <a:spcBef>
                <a:spcPts val="100"/>
              </a:spcBef>
              <a:buChar char="•"/>
              <a:tabLst>
                <a:tab pos="236212" algn="l"/>
              </a:tabLst>
            </a:pP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Eylemlerin</a:t>
            </a:r>
            <a:r>
              <a:rPr sz="1000" spc="114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ağırlığına</a:t>
            </a:r>
            <a:r>
              <a:rPr sz="1000" spc="114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göre</a:t>
            </a:r>
            <a:r>
              <a:rPr sz="1000" spc="114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gözaltına</a:t>
            </a:r>
            <a:r>
              <a:rPr sz="1000" b="1" spc="15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alınabilir</a:t>
            </a:r>
            <a:r>
              <a:rPr sz="1000" b="1" spc="14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ya</a:t>
            </a:r>
            <a:r>
              <a:rPr sz="1000" spc="114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da</a:t>
            </a:r>
            <a:endParaRPr sz="1000">
              <a:latin typeface="Roboto Lt"/>
              <a:cs typeface="Roboto Lt"/>
            </a:endParaRPr>
          </a:p>
          <a:p>
            <a:pPr marL="241291">
              <a:spcBef>
                <a:spcPts val="100"/>
              </a:spcBef>
            </a:pPr>
            <a:r>
              <a:rPr sz="1000" b="1" spc="-10" dirty="0">
                <a:solidFill>
                  <a:srgbClr val="0054A6"/>
                </a:solidFill>
                <a:latin typeface="Roboto Cn"/>
                <a:cs typeface="Roboto Cn"/>
              </a:rPr>
              <a:t>tutuklanabilir.</a:t>
            </a:r>
            <a:endParaRPr sz="1000">
              <a:latin typeface="Roboto Cn"/>
              <a:cs typeface="Roboto Cn"/>
            </a:endParaRPr>
          </a:p>
          <a:p>
            <a:pPr marL="236212" marR="5715" indent="-223512" algn="just">
              <a:lnSpc>
                <a:spcPct val="108300"/>
              </a:lnSpc>
              <a:buChar char="•"/>
              <a:tabLst>
                <a:tab pos="241291" algn="l"/>
              </a:tabLst>
            </a:pP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Yapılacak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yargılama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0" dirty="0">
                <a:solidFill>
                  <a:srgbClr val="0054A6"/>
                </a:solidFill>
                <a:latin typeface="Roboto Lt"/>
                <a:cs typeface="Roboto Lt"/>
              </a:rPr>
              <a:t>neticesinde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hapis</a:t>
            </a:r>
            <a:r>
              <a:rPr sz="1000" b="1" spc="11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adli</a:t>
            </a:r>
            <a:r>
              <a:rPr sz="1000" b="1" spc="120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b="1" spc="-20" dirty="0">
                <a:solidFill>
                  <a:srgbClr val="0054A6"/>
                </a:solidFill>
                <a:latin typeface="Roboto Cn"/>
                <a:cs typeface="Roboto Cn"/>
              </a:rPr>
              <a:t>para 	</a:t>
            </a:r>
            <a:r>
              <a:rPr sz="1000" b="1" dirty="0">
                <a:solidFill>
                  <a:srgbClr val="0054A6"/>
                </a:solidFill>
                <a:latin typeface="Roboto Cn"/>
                <a:cs typeface="Roboto Cn"/>
              </a:rPr>
              <a:t>cezası</a:t>
            </a:r>
            <a:r>
              <a:rPr sz="1000" b="1" spc="5" dirty="0">
                <a:solidFill>
                  <a:srgbClr val="0054A6"/>
                </a:solidFill>
                <a:latin typeface="Roboto Cn"/>
                <a:cs typeface="Roboto Cn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ile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cezalandırılabilir.</a:t>
            </a:r>
            <a:endParaRPr sz="1000">
              <a:latin typeface="Roboto Lt"/>
              <a:cs typeface="Roboto Lt"/>
            </a:endParaRPr>
          </a:p>
          <a:p>
            <a:pPr>
              <a:spcBef>
                <a:spcPts val="100"/>
              </a:spcBef>
            </a:pPr>
            <a:endParaRPr sz="1000">
              <a:latin typeface="Roboto Lt"/>
              <a:cs typeface="Roboto Lt"/>
            </a:endParaRPr>
          </a:p>
          <a:p>
            <a:pPr marL="12700" marR="6349" algn="just">
              <a:lnSpc>
                <a:spcPct val="108300"/>
              </a:lnSpc>
            </a:pP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Eşe,</a:t>
            </a:r>
            <a:r>
              <a:rPr sz="1000" spc="6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çocuğa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karşı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gerçekleştirilen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35" dirty="0">
                <a:solidFill>
                  <a:srgbClr val="0054A6"/>
                </a:solidFill>
                <a:latin typeface="Roboto Lt"/>
                <a:cs typeface="Roboto Lt"/>
              </a:rPr>
              <a:t>suça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50" dirty="0">
                <a:solidFill>
                  <a:srgbClr val="0054A6"/>
                </a:solidFill>
                <a:latin typeface="Roboto Lt"/>
                <a:cs typeface="Roboto Lt"/>
              </a:rPr>
              <a:t>konu</a:t>
            </a:r>
            <a:r>
              <a:rPr sz="1000" spc="9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eylemler,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şikâyet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aranmaksızın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soruşturulabilir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ve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yeterli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şüphe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bulunduğu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takdirde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0" dirty="0">
                <a:solidFill>
                  <a:srgbClr val="0054A6"/>
                </a:solidFill>
                <a:latin typeface="Roboto Lt"/>
                <a:cs typeface="Roboto Lt"/>
              </a:rPr>
              <a:t>kamu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davasına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dönüşebilir.</a:t>
            </a:r>
            <a:endParaRPr sz="10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499" y="718678"/>
            <a:ext cx="2890520" cy="184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 algn="just">
              <a:lnSpc>
                <a:spcPct val="108300"/>
              </a:lnSpc>
              <a:spcBef>
                <a:spcPts val="100"/>
              </a:spcBef>
            </a:pP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Kanunda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30" dirty="0">
                <a:solidFill>
                  <a:srgbClr val="0054A6"/>
                </a:solidFill>
                <a:latin typeface="Roboto Lt"/>
                <a:cs typeface="Roboto Lt"/>
              </a:rPr>
              <a:t>yer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alan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35" dirty="0">
                <a:solidFill>
                  <a:srgbClr val="0054A6"/>
                </a:solidFill>
                <a:latin typeface="Roboto Lt"/>
                <a:cs typeface="Roboto Lt"/>
              </a:rPr>
              <a:t>bu</a:t>
            </a:r>
            <a:r>
              <a:rPr sz="1000" spc="1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tedbirlerin</a:t>
            </a:r>
            <a:r>
              <a:rPr sz="1000" spc="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etkin</a:t>
            </a:r>
            <a:r>
              <a:rPr sz="1000" spc="7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şekilde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uygulanmasının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sağlanması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amacıyla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20" dirty="0">
                <a:solidFill>
                  <a:srgbClr val="0054A6"/>
                </a:solidFill>
                <a:latin typeface="Roboto Lt"/>
                <a:cs typeface="Roboto Lt"/>
              </a:rPr>
              <a:t>mahkeme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tarafından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7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45" dirty="0">
                <a:solidFill>
                  <a:srgbClr val="0054A6"/>
                </a:solidFill>
                <a:latin typeface="Roboto Lt"/>
                <a:cs typeface="Roboto Lt"/>
              </a:rPr>
              <a:t>uyguladığı</a:t>
            </a:r>
            <a:r>
              <a:rPr sz="1000" spc="5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iddia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edilen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kişi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hakkında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5" dirty="0">
                <a:solidFill>
                  <a:srgbClr val="0054A6"/>
                </a:solidFill>
                <a:latin typeface="Roboto Lt"/>
                <a:cs typeface="Roboto Lt"/>
              </a:rPr>
              <a:t>elektronik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kelepçe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takılması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kararı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verilerek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5" dirty="0">
                <a:solidFill>
                  <a:srgbClr val="0054A6"/>
                </a:solidFill>
                <a:latin typeface="Roboto Lt"/>
                <a:cs typeface="Roboto Lt"/>
              </a:rPr>
              <a:t>kişi,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0" dirty="0">
                <a:solidFill>
                  <a:srgbClr val="0054A6"/>
                </a:solidFill>
                <a:latin typeface="Roboto Lt"/>
                <a:cs typeface="Roboto Lt"/>
              </a:rPr>
              <a:t>anlık</a:t>
            </a:r>
            <a:r>
              <a:rPr sz="1000" spc="-1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olarak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 izlenebilir.</a:t>
            </a:r>
            <a:endParaRPr sz="1000">
              <a:latin typeface="Roboto Lt"/>
              <a:cs typeface="Roboto Lt"/>
            </a:endParaRPr>
          </a:p>
          <a:p>
            <a:pPr>
              <a:spcBef>
                <a:spcPts val="100"/>
              </a:spcBef>
            </a:pPr>
            <a:endParaRPr sz="1000">
              <a:latin typeface="Roboto Lt"/>
              <a:cs typeface="Roboto Lt"/>
            </a:endParaRPr>
          </a:p>
          <a:p>
            <a:pPr marL="12700" marR="5079" algn="just">
              <a:lnSpc>
                <a:spcPct val="108300"/>
              </a:lnSpc>
            </a:pP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Şiddet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faili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tarafından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tedbir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kararlarına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aykırı</a:t>
            </a:r>
            <a:r>
              <a:rPr sz="1000" spc="3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5" dirty="0">
                <a:solidFill>
                  <a:srgbClr val="0054A6"/>
                </a:solidFill>
                <a:latin typeface="Roboto Lt"/>
                <a:cs typeface="Roboto Lt"/>
              </a:rPr>
              <a:t>hareket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edilmesi</a:t>
            </a:r>
            <a:r>
              <a:rPr sz="1000" spc="2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hâlinde,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5" dirty="0">
                <a:solidFill>
                  <a:srgbClr val="0054A6"/>
                </a:solidFill>
                <a:latin typeface="Roboto Lt"/>
                <a:cs typeface="Roboto Lt"/>
              </a:rPr>
              <a:t>hâkim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tarafından</a:t>
            </a:r>
            <a:r>
              <a:rPr sz="1000" spc="9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95" dirty="0">
                <a:solidFill>
                  <a:srgbClr val="0054A6"/>
                </a:solidFill>
                <a:latin typeface="Roboto Lt"/>
                <a:cs typeface="Roboto Lt"/>
              </a:rPr>
              <a:t>üç</a:t>
            </a:r>
            <a:r>
              <a:rPr sz="1000" spc="1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10" dirty="0">
                <a:solidFill>
                  <a:srgbClr val="0054A6"/>
                </a:solidFill>
                <a:latin typeface="Roboto Lt"/>
                <a:cs typeface="Roboto Lt"/>
              </a:rPr>
              <a:t>günden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204" dirty="0">
                <a:solidFill>
                  <a:srgbClr val="0054A6"/>
                </a:solidFill>
                <a:latin typeface="Roboto Lt"/>
                <a:cs typeface="Roboto Lt"/>
              </a:rPr>
              <a:t>on</a:t>
            </a:r>
            <a:r>
              <a:rPr sz="1000" spc="1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25" dirty="0">
                <a:solidFill>
                  <a:srgbClr val="0054A6"/>
                </a:solidFill>
                <a:latin typeface="Roboto Lt"/>
                <a:cs typeface="Roboto Lt"/>
              </a:rPr>
              <a:t>güne</a:t>
            </a:r>
            <a:r>
              <a:rPr sz="1000" spc="8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kadar </a:t>
            </a:r>
            <a:r>
              <a:rPr sz="1000" spc="-95" dirty="0">
                <a:solidFill>
                  <a:srgbClr val="0054A6"/>
                </a:solidFill>
                <a:latin typeface="Roboto Lt"/>
                <a:cs typeface="Roboto Lt"/>
              </a:rPr>
              <a:t>zorlama</a:t>
            </a:r>
            <a:r>
              <a:rPr sz="1000" spc="3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5" dirty="0">
                <a:solidFill>
                  <a:srgbClr val="0054A6"/>
                </a:solidFill>
                <a:latin typeface="Roboto Lt"/>
                <a:cs typeface="Roboto Lt"/>
              </a:rPr>
              <a:t>hapsi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kararı</a:t>
            </a:r>
            <a:r>
              <a:rPr sz="1000" spc="2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55" dirty="0">
                <a:solidFill>
                  <a:srgbClr val="0054A6"/>
                </a:solidFill>
                <a:latin typeface="Roboto Lt"/>
                <a:cs typeface="Roboto Lt"/>
              </a:rPr>
              <a:t>verilebilir.</a:t>
            </a:r>
            <a:r>
              <a:rPr sz="1000" spc="4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5" dirty="0">
                <a:solidFill>
                  <a:srgbClr val="0054A6"/>
                </a:solidFill>
                <a:latin typeface="Roboto Lt"/>
                <a:cs typeface="Roboto Lt"/>
              </a:rPr>
              <a:t>İhlalin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40" dirty="0">
                <a:solidFill>
                  <a:srgbClr val="0054A6"/>
                </a:solidFill>
                <a:latin typeface="Roboto Lt"/>
                <a:cs typeface="Roboto Lt"/>
              </a:rPr>
              <a:t>her</a:t>
            </a:r>
            <a:r>
              <a:rPr sz="1000" spc="8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tekrarında,</a:t>
            </a:r>
            <a:r>
              <a:rPr sz="1000" spc="5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30" dirty="0">
                <a:solidFill>
                  <a:srgbClr val="0054A6"/>
                </a:solidFill>
                <a:latin typeface="Roboto Lt"/>
                <a:cs typeface="Roboto Lt"/>
              </a:rPr>
              <a:t>zorlama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hapsinin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60" dirty="0">
                <a:solidFill>
                  <a:srgbClr val="0054A6"/>
                </a:solidFill>
                <a:latin typeface="Roboto Lt"/>
                <a:cs typeface="Roboto Lt"/>
              </a:rPr>
              <a:t>süresi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90" dirty="0">
                <a:solidFill>
                  <a:srgbClr val="0054A6"/>
                </a:solidFill>
                <a:latin typeface="Roboto Lt"/>
                <a:cs typeface="Roboto Lt"/>
              </a:rPr>
              <a:t>on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0" dirty="0">
                <a:solidFill>
                  <a:srgbClr val="0054A6"/>
                </a:solidFill>
                <a:latin typeface="Roboto Lt"/>
                <a:cs typeface="Roboto Lt"/>
              </a:rPr>
              <a:t>beş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günden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otuz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85" dirty="0">
                <a:solidFill>
                  <a:srgbClr val="0054A6"/>
                </a:solidFill>
                <a:latin typeface="Roboto Lt"/>
                <a:cs typeface="Roboto Lt"/>
              </a:rPr>
              <a:t>güne</a:t>
            </a:r>
            <a:r>
              <a:rPr sz="1000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70" dirty="0">
                <a:solidFill>
                  <a:srgbClr val="0054A6"/>
                </a:solidFill>
                <a:latin typeface="Roboto Lt"/>
                <a:cs typeface="Roboto Lt"/>
              </a:rPr>
              <a:t>kadar</a:t>
            </a:r>
            <a:r>
              <a:rPr sz="1000" spc="5" dirty="0">
                <a:solidFill>
                  <a:srgbClr val="0054A6"/>
                </a:solidFill>
                <a:latin typeface="Roboto Lt"/>
                <a:cs typeface="Roboto Lt"/>
              </a:rPr>
              <a:t> </a:t>
            </a:r>
            <a:r>
              <a:rPr sz="1000" spc="-10" dirty="0">
                <a:solidFill>
                  <a:srgbClr val="0054A6"/>
                </a:solidFill>
                <a:latin typeface="Roboto Lt"/>
                <a:cs typeface="Roboto Lt"/>
              </a:rPr>
              <a:t>çıkabilir.</a:t>
            </a:r>
            <a:endParaRPr sz="1000">
              <a:latin typeface="Roboto Lt"/>
              <a:cs typeface="Roboto 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0633" y="5626692"/>
            <a:ext cx="2167255" cy="1439545"/>
            <a:chOff x="930630" y="5626684"/>
            <a:chExt cx="2167255" cy="1439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7134" y="6821297"/>
              <a:ext cx="513676" cy="2446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0712" y="6818103"/>
              <a:ext cx="487045" cy="150495"/>
            </a:xfrm>
            <a:custGeom>
              <a:avLst/>
              <a:gdLst/>
              <a:ahLst/>
              <a:cxnLst/>
              <a:rect l="l" t="t" r="r" b="b"/>
              <a:pathLst>
                <a:path w="487044" h="150495">
                  <a:moveTo>
                    <a:pt x="466864" y="0"/>
                  </a:moveTo>
                  <a:lnTo>
                    <a:pt x="19431" y="0"/>
                  </a:lnTo>
                  <a:lnTo>
                    <a:pt x="0" y="150139"/>
                  </a:lnTo>
                  <a:lnTo>
                    <a:pt x="486422" y="150139"/>
                  </a:lnTo>
                  <a:lnTo>
                    <a:pt x="46686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630" y="5626684"/>
              <a:ext cx="2166747" cy="1317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9850" y="5684761"/>
              <a:ext cx="2048510" cy="1201420"/>
            </a:xfrm>
            <a:custGeom>
              <a:avLst/>
              <a:gdLst/>
              <a:ahLst/>
              <a:cxnLst/>
              <a:rect l="l" t="t" r="r" b="b"/>
              <a:pathLst>
                <a:path w="2048510" h="1201420">
                  <a:moveTo>
                    <a:pt x="2048332" y="0"/>
                  </a:moveTo>
                  <a:lnTo>
                    <a:pt x="0" y="0"/>
                  </a:lnTo>
                  <a:lnTo>
                    <a:pt x="0" y="1201242"/>
                  </a:lnTo>
                  <a:lnTo>
                    <a:pt x="2048332" y="1201242"/>
                  </a:lnTo>
                  <a:lnTo>
                    <a:pt x="2048332" y="0"/>
                  </a:lnTo>
                  <a:close/>
                </a:path>
              </a:pathLst>
            </a:custGeom>
            <a:solidFill>
              <a:srgbClr val="32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04208" y="690629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214" y="0"/>
                  </a:moveTo>
                  <a:lnTo>
                    <a:pt x="4381" y="0"/>
                  </a:lnTo>
                  <a:lnTo>
                    <a:pt x="0" y="4394"/>
                  </a:lnTo>
                  <a:lnTo>
                    <a:pt x="0" y="15227"/>
                  </a:lnTo>
                  <a:lnTo>
                    <a:pt x="4381" y="19608"/>
                  </a:lnTo>
                  <a:lnTo>
                    <a:pt x="15214" y="19608"/>
                  </a:lnTo>
                  <a:lnTo>
                    <a:pt x="19608" y="15227"/>
                  </a:lnTo>
                  <a:lnTo>
                    <a:pt x="19608" y="9804"/>
                  </a:lnTo>
                  <a:lnTo>
                    <a:pt x="19608" y="4394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0E12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5524" y="6907614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3169" y="0"/>
                  </a:moveTo>
                  <a:lnTo>
                    <a:pt x="3797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797" y="16967"/>
                  </a:lnTo>
                  <a:lnTo>
                    <a:pt x="13169" y="16967"/>
                  </a:lnTo>
                  <a:lnTo>
                    <a:pt x="16967" y="13169"/>
                  </a:lnTo>
                  <a:lnTo>
                    <a:pt x="16967" y="8483"/>
                  </a:lnTo>
                  <a:lnTo>
                    <a:pt x="16967" y="379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254" y="5685250"/>
              <a:ext cx="2051155" cy="12035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9125" y="5685459"/>
              <a:ext cx="2049780" cy="27940"/>
            </a:xfrm>
            <a:custGeom>
              <a:avLst/>
              <a:gdLst/>
              <a:ahLst/>
              <a:cxnLst/>
              <a:rect l="l" t="t" r="r" b="b"/>
              <a:pathLst>
                <a:path w="2049780" h="27939">
                  <a:moveTo>
                    <a:pt x="0" y="27939"/>
                  </a:moveTo>
                  <a:lnTo>
                    <a:pt x="2049284" y="27939"/>
                  </a:lnTo>
                  <a:lnTo>
                    <a:pt x="2049284" y="0"/>
                  </a:lnTo>
                  <a:lnTo>
                    <a:pt x="0" y="0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86875" y="4674013"/>
            <a:ext cx="254635" cy="725170"/>
            <a:chOff x="1886875" y="4674006"/>
            <a:chExt cx="254635" cy="725170"/>
          </a:xfrm>
        </p:grpSpPr>
        <p:sp>
          <p:nvSpPr>
            <p:cNvPr id="13" name="object 13"/>
            <p:cNvSpPr/>
            <p:nvPr/>
          </p:nvSpPr>
          <p:spPr>
            <a:xfrm>
              <a:off x="2013958" y="4674006"/>
              <a:ext cx="635" cy="504825"/>
            </a:xfrm>
            <a:custGeom>
              <a:avLst/>
              <a:gdLst/>
              <a:ahLst/>
              <a:cxnLst/>
              <a:rect l="l" t="t" r="r" b="b"/>
              <a:pathLst>
                <a:path w="635" h="504825">
                  <a:moveTo>
                    <a:pt x="50" y="504342"/>
                  </a:moveTo>
                  <a:lnTo>
                    <a:pt x="0" y="0"/>
                  </a:lnTo>
                </a:path>
              </a:pathLst>
            </a:custGeom>
            <a:ln w="31280">
              <a:solidFill>
                <a:srgbClr val="A7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6875" y="5087982"/>
              <a:ext cx="254635" cy="311785"/>
            </a:xfrm>
            <a:custGeom>
              <a:avLst/>
              <a:gdLst/>
              <a:ahLst/>
              <a:cxnLst/>
              <a:rect l="l" t="t" r="r" b="b"/>
              <a:pathLst>
                <a:path w="254635" h="311785">
                  <a:moveTo>
                    <a:pt x="254279" y="0"/>
                  </a:moveTo>
                  <a:lnTo>
                    <a:pt x="127127" y="73863"/>
                  </a:lnTo>
                  <a:lnTo>
                    <a:pt x="0" y="25"/>
                  </a:lnTo>
                  <a:lnTo>
                    <a:pt x="127152" y="311200"/>
                  </a:lnTo>
                  <a:lnTo>
                    <a:pt x="254279" y="0"/>
                  </a:lnTo>
                  <a:close/>
                </a:path>
              </a:pathLst>
            </a:custGeom>
            <a:solidFill>
              <a:srgbClr val="A7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93950" y="2538926"/>
            <a:ext cx="2535555" cy="1913256"/>
            <a:chOff x="693947" y="2538918"/>
            <a:chExt cx="2535555" cy="1913255"/>
          </a:xfrm>
        </p:grpSpPr>
        <p:sp>
          <p:nvSpPr>
            <p:cNvPr id="16" name="object 16"/>
            <p:cNvSpPr/>
            <p:nvPr/>
          </p:nvSpPr>
          <p:spPr>
            <a:xfrm>
              <a:off x="975273" y="2539079"/>
              <a:ext cx="1433195" cy="983615"/>
            </a:xfrm>
            <a:custGeom>
              <a:avLst/>
              <a:gdLst/>
              <a:ahLst/>
              <a:cxnLst/>
              <a:rect l="l" t="t" r="r" b="b"/>
              <a:pathLst>
                <a:path w="1433195" h="983614">
                  <a:moveTo>
                    <a:pt x="1432674" y="12"/>
                  </a:moveTo>
                  <a:lnTo>
                    <a:pt x="630085" y="0"/>
                  </a:lnTo>
                  <a:lnTo>
                    <a:pt x="595536" y="38642"/>
                  </a:lnTo>
                  <a:lnTo>
                    <a:pt x="563130" y="77990"/>
                  </a:lnTo>
                  <a:lnTo>
                    <a:pt x="388044" y="283657"/>
                  </a:lnTo>
                  <a:lnTo>
                    <a:pt x="204146" y="480461"/>
                  </a:lnTo>
                  <a:lnTo>
                    <a:pt x="58956" y="628100"/>
                  </a:lnTo>
                  <a:lnTo>
                    <a:pt x="0" y="686269"/>
                  </a:lnTo>
                  <a:lnTo>
                    <a:pt x="86880" y="929754"/>
                  </a:lnTo>
                  <a:lnTo>
                    <a:pt x="281203" y="983246"/>
                  </a:lnTo>
                  <a:lnTo>
                    <a:pt x="395262" y="826185"/>
                  </a:lnTo>
                  <a:lnTo>
                    <a:pt x="459821" y="737853"/>
                  </a:lnTo>
                  <a:lnTo>
                    <a:pt x="520257" y="673409"/>
                  </a:lnTo>
                  <a:lnTo>
                    <a:pt x="611594" y="601352"/>
                  </a:lnTo>
                  <a:lnTo>
                    <a:pt x="768858" y="490181"/>
                  </a:lnTo>
                  <a:lnTo>
                    <a:pt x="983462" y="340138"/>
                  </a:lnTo>
                  <a:lnTo>
                    <a:pt x="1072304" y="277139"/>
                  </a:lnTo>
                  <a:lnTo>
                    <a:pt x="1116449" y="245416"/>
                  </a:lnTo>
                  <a:lnTo>
                    <a:pt x="1160103" y="213683"/>
                  </a:lnTo>
                  <a:lnTo>
                    <a:pt x="1203039" y="182045"/>
                  </a:lnTo>
                  <a:lnTo>
                    <a:pt x="1245024" y="150604"/>
                  </a:lnTo>
                  <a:lnTo>
                    <a:pt x="1285831" y="119465"/>
                  </a:lnTo>
                  <a:lnTo>
                    <a:pt x="1325229" y="88733"/>
                  </a:lnTo>
                  <a:lnTo>
                    <a:pt x="1362989" y="58511"/>
                  </a:lnTo>
                  <a:lnTo>
                    <a:pt x="1398880" y="28902"/>
                  </a:lnTo>
                  <a:lnTo>
                    <a:pt x="1432674" y="12"/>
                  </a:lnTo>
                  <a:close/>
                </a:path>
              </a:pathLst>
            </a:custGeom>
            <a:solidFill>
              <a:srgbClr val="F2B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2164" y="2539079"/>
              <a:ext cx="1365885" cy="983615"/>
            </a:xfrm>
            <a:custGeom>
              <a:avLst/>
              <a:gdLst/>
              <a:ahLst/>
              <a:cxnLst/>
              <a:rect l="l" t="t" r="r" b="b"/>
              <a:pathLst>
                <a:path w="1365885" h="983614">
                  <a:moveTo>
                    <a:pt x="1365808" y="0"/>
                  </a:moveTo>
                  <a:lnTo>
                    <a:pt x="1205026" y="0"/>
                  </a:lnTo>
                  <a:lnTo>
                    <a:pt x="1183900" y="19306"/>
                  </a:lnTo>
                  <a:lnTo>
                    <a:pt x="1162259" y="38088"/>
                  </a:lnTo>
                  <a:lnTo>
                    <a:pt x="1117434" y="74015"/>
                  </a:lnTo>
                  <a:lnTo>
                    <a:pt x="1078438" y="103347"/>
                  </a:lnTo>
                  <a:lnTo>
                    <a:pt x="1038553" y="132877"/>
                  </a:lnTo>
                  <a:lnTo>
                    <a:pt x="997970" y="162522"/>
                  </a:lnTo>
                  <a:lnTo>
                    <a:pt x="915455" y="221812"/>
                  </a:lnTo>
                  <a:lnTo>
                    <a:pt x="832398" y="280537"/>
                  </a:lnTo>
                  <a:lnTo>
                    <a:pt x="632244" y="420408"/>
                  </a:lnTo>
                  <a:lnTo>
                    <a:pt x="460292" y="552348"/>
                  </a:lnTo>
                  <a:lnTo>
                    <a:pt x="344484" y="659023"/>
                  </a:lnTo>
                  <a:lnTo>
                    <a:pt x="279153" y="730391"/>
                  </a:lnTo>
                  <a:lnTo>
                    <a:pt x="258635" y="756412"/>
                  </a:lnTo>
                  <a:lnTo>
                    <a:pt x="144576" y="913472"/>
                  </a:lnTo>
                  <a:lnTo>
                    <a:pt x="0" y="873683"/>
                  </a:lnTo>
                  <a:lnTo>
                    <a:pt x="20002" y="929741"/>
                  </a:lnTo>
                  <a:lnTo>
                    <a:pt x="214325" y="983221"/>
                  </a:lnTo>
                  <a:lnTo>
                    <a:pt x="328383" y="826173"/>
                  </a:lnTo>
                  <a:lnTo>
                    <a:pt x="392943" y="737841"/>
                  </a:lnTo>
                  <a:lnTo>
                    <a:pt x="453380" y="673395"/>
                  </a:lnTo>
                  <a:lnTo>
                    <a:pt x="544721" y="601334"/>
                  </a:lnTo>
                  <a:lnTo>
                    <a:pt x="701992" y="490156"/>
                  </a:lnTo>
                  <a:lnTo>
                    <a:pt x="916594" y="340121"/>
                  </a:lnTo>
                  <a:lnTo>
                    <a:pt x="1005434" y="277124"/>
                  </a:lnTo>
                  <a:lnTo>
                    <a:pt x="1049578" y="245402"/>
                  </a:lnTo>
                  <a:lnTo>
                    <a:pt x="1093233" y="213669"/>
                  </a:lnTo>
                  <a:lnTo>
                    <a:pt x="1136168" y="182031"/>
                  </a:lnTo>
                  <a:lnTo>
                    <a:pt x="1178153" y="150591"/>
                  </a:lnTo>
                  <a:lnTo>
                    <a:pt x="1218960" y="119453"/>
                  </a:lnTo>
                  <a:lnTo>
                    <a:pt x="1258359" y="88720"/>
                  </a:lnTo>
                  <a:lnTo>
                    <a:pt x="1296119" y="58498"/>
                  </a:lnTo>
                  <a:lnTo>
                    <a:pt x="1332012" y="28890"/>
                  </a:lnTo>
                  <a:lnTo>
                    <a:pt x="1365808" y="0"/>
                  </a:lnTo>
                  <a:close/>
                </a:path>
              </a:pathLst>
            </a:custGeom>
            <a:solidFill>
              <a:srgbClr val="E8A7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5273" y="2539079"/>
              <a:ext cx="768985" cy="943610"/>
            </a:xfrm>
            <a:custGeom>
              <a:avLst/>
              <a:gdLst/>
              <a:ahLst/>
              <a:cxnLst/>
              <a:rect l="l" t="t" r="r" b="b"/>
              <a:pathLst>
                <a:path w="768985" h="943610">
                  <a:moveTo>
                    <a:pt x="768769" y="0"/>
                  </a:moveTo>
                  <a:lnTo>
                    <a:pt x="630085" y="0"/>
                  </a:lnTo>
                  <a:lnTo>
                    <a:pt x="612563" y="19229"/>
                  </a:lnTo>
                  <a:lnTo>
                    <a:pt x="595536" y="38642"/>
                  </a:lnTo>
                  <a:lnTo>
                    <a:pt x="579044" y="58232"/>
                  </a:lnTo>
                  <a:lnTo>
                    <a:pt x="563130" y="77990"/>
                  </a:lnTo>
                  <a:lnTo>
                    <a:pt x="388044" y="283657"/>
                  </a:lnTo>
                  <a:lnTo>
                    <a:pt x="204146" y="480461"/>
                  </a:lnTo>
                  <a:lnTo>
                    <a:pt x="58956" y="628100"/>
                  </a:lnTo>
                  <a:lnTo>
                    <a:pt x="0" y="686269"/>
                  </a:lnTo>
                  <a:lnTo>
                    <a:pt x="86880" y="929754"/>
                  </a:lnTo>
                  <a:lnTo>
                    <a:pt x="136626" y="943457"/>
                  </a:lnTo>
                  <a:lnTo>
                    <a:pt x="69761" y="756018"/>
                  </a:lnTo>
                  <a:lnTo>
                    <a:pt x="279191" y="551868"/>
                  </a:lnTo>
                  <a:lnTo>
                    <a:pt x="407657" y="420455"/>
                  </a:lnTo>
                  <a:lnTo>
                    <a:pt x="507948" y="304754"/>
                  </a:lnTo>
                  <a:lnTo>
                    <a:pt x="632853" y="147739"/>
                  </a:lnTo>
                  <a:lnTo>
                    <a:pt x="664098" y="109740"/>
                  </a:lnTo>
                  <a:lnTo>
                    <a:pt x="697353" y="72388"/>
                  </a:lnTo>
                  <a:lnTo>
                    <a:pt x="732337" y="35776"/>
                  </a:lnTo>
                  <a:lnTo>
                    <a:pt x="768769" y="0"/>
                  </a:lnTo>
                  <a:close/>
                </a:path>
              </a:pathLst>
            </a:custGeom>
            <a:solidFill>
              <a:srgbClr val="E8A78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5283" y="2539085"/>
              <a:ext cx="1433195" cy="983615"/>
            </a:xfrm>
            <a:custGeom>
              <a:avLst/>
              <a:gdLst/>
              <a:ahLst/>
              <a:cxnLst/>
              <a:rect l="l" t="t" r="r" b="b"/>
              <a:pathLst>
                <a:path w="1433195" h="983614">
                  <a:moveTo>
                    <a:pt x="1432687" y="0"/>
                  </a:moveTo>
                  <a:lnTo>
                    <a:pt x="1399540" y="0"/>
                  </a:lnTo>
                  <a:lnTo>
                    <a:pt x="1365796" y="28295"/>
                  </a:lnTo>
                  <a:lnTo>
                    <a:pt x="1330210" y="57213"/>
                  </a:lnTo>
                  <a:lnTo>
                    <a:pt x="1292961" y="86664"/>
                  </a:lnTo>
                  <a:lnTo>
                    <a:pt x="1254290" y="116547"/>
                  </a:lnTo>
                  <a:lnTo>
                    <a:pt x="1214386" y="146773"/>
                  </a:lnTo>
                  <a:lnTo>
                    <a:pt x="1173454" y="177241"/>
                  </a:lnTo>
                  <a:lnTo>
                    <a:pt x="1131709" y="207860"/>
                  </a:lnTo>
                  <a:lnTo>
                    <a:pt x="1089355" y="238531"/>
                  </a:lnTo>
                  <a:lnTo>
                    <a:pt x="1003655" y="299694"/>
                  </a:lnTo>
                  <a:lnTo>
                    <a:pt x="753516" y="474814"/>
                  </a:lnTo>
                  <a:lnTo>
                    <a:pt x="581571" y="606755"/>
                  </a:lnTo>
                  <a:lnTo>
                    <a:pt x="465759" y="713435"/>
                  </a:lnTo>
                  <a:lnTo>
                    <a:pt x="400443" y="784796"/>
                  </a:lnTo>
                  <a:lnTo>
                    <a:pt x="379920" y="810818"/>
                  </a:lnTo>
                  <a:lnTo>
                    <a:pt x="265861" y="967879"/>
                  </a:lnTo>
                  <a:lnTo>
                    <a:pt x="92430" y="920153"/>
                  </a:lnTo>
                  <a:lnTo>
                    <a:pt x="13970" y="700214"/>
                  </a:lnTo>
                  <a:lnTo>
                    <a:pt x="72923" y="642048"/>
                  </a:lnTo>
                  <a:lnTo>
                    <a:pt x="218109" y="494411"/>
                  </a:lnTo>
                  <a:lnTo>
                    <a:pt x="401993" y="297611"/>
                  </a:lnTo>
                  <a:lnTo>
                    <a:pt x="577075" y="91935"/>
                  </a:lnTo>
                  <a:lnTo>
                    <a:pt x="595960" y="68592"/>
                  </a:lnTo>
                  <a:lnTo>
                    <a:pt x="615645" y="45466"/>
                  </a:lnTo>
                  <a:lnTo>
                    <a:pt x="636066" y="22593"/>
                  </a:lnTo>
                  <a:lnTo>
                    <a:pt x="657148" y="0"/>
                  </a:lnTo>
                  <a:lnTo>
                    <a:pt x="630085" y="0"/>
                  </a:lnTo>
                  <a:lnTo>
                    <a:pt x="612571" y="19227"/>
                  </a:lnTo>
                  <a:lnTo>
                    <a:pt x="595541" y="38646"/>
                  </a:lnTo>
                  <a:lnTo>
                    <a:pt x="579043" y="58229"/>
                  </a:lnTo>
                  <a:lnTo>
                    <a:pt x="563130" y="77990"/>
                  </a:lnTo>
                  <a:lnTo>
                    <a:pt x="388048" y="283654"/>
                  </a:lnTo>
                  <a:lnTo>
                    <a:pt x="204152" y="480466"/>
                  </a:lnTo>
                  <a:lnTo>
                    <a:pt x="58953" y="628103"/>
                  </a:lnTo>
                  <a:lnTo>
                    <a:pt x="0" y="686269"/>
                  </a:lnTo>
                  <a:lnTo>
                    <a:pt x="86880" y="929767"/>
                  </a:lnTo>
                  <a:lnTo>
                    <a:pt x="96837" y="932497"/>
                  </a:lnTo>
                  <a:lnTo>
                    <a:pt x="281216" y="983221"/>
                  </a:lnTo>
                  <a:lnTo>
                    <a:pt x="395274" y="826173"/>
                  </a:lnTo>
                  <a:lnTo>
                    <a:pt x="459841" y="737844"/>
                  </a:lnTo>
                  <a:lnTo>
                    <a:pt x="520268" y="673392"/>
                  </a:lnTo>
                  <a:lnTo>
                    <a:pt x="611619" y="601332"/>
                  </a:lnTo>
                  <a:lnTo>
                    <a:pt x="768883" y="490156"/>
                  </a:lnTo>
                  <a:lnTo>
                    <a:pt x="983488" y="340118"/>
                  </a:lnTo>
                  <a:lnTo>
                    <a:pt x="1072324" y="277126"/>
                  </a:lnTo>
                  <a:lnTo>
                    <a:pt x="1116469" y="245402"/>
                  </a:lnTo>
                  <a:lnTo>
                    <a:pt x="1160119" y="213664"/>
                  </a:lnTo>
                  <a:lnTo>
                    <a:pt x="1203058" y="182029"/>
                  </a:lnTo>
                  <a:lnTo>
                    <a:pt x="1245044" y="150596"/>
                  </a:lnTo>
                  <a:lnTo>
                    <a:pt x="1285849" y="119456"/>
                  </a:lnTo>
                  <a:lnTo>
                    <a:pt x="1325245" y="88722"/>
                  </a:lnTo>
                  <a:lnTo>
                    <a:pt x="1363002" y="58496"/>
                  </a:lnTo>
                  <a:lnTo>
                    <a:pt x="1398892" y="28892"/>
                  </a:lnTo>
                  <a:lnTo>
                    <a:pt x="1432687" y="0"/>
                  </a:lnTo>
                  <a:close/>
                </a:path>
              </a:pathLst>
            </a:custGeom>
            <a:solidFill>
              <a:srgbClr val="E8A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5274" y="3167145"/>
              <a:ext cx="431165" cy="355600"/>
            </a:xfrm>
            <a:custGeom>
              <a:avLst/>
              <a:gdLst/>
              <a:ahLst/>
              <a:cxnLst/>
              <a:rect l="l" t="t" r="r" b="b"/>
              <a:pathLst>
                <a:path w="431165" h="355600">
                  <a:moveTo>
                    <a:pt x="59004" y="0"/>
                  </a:moveTo>
                  <a:lnTo>
                    <a:pt x="44018" y="14909"/>
                  </a:lnTo>
                  <a:lnTo>
                    <a:pt x="4902" y="53390"/>
                  </a:lnTo>
                  <a:lnTo>
                    <a:pt x="3467" y="54825"/>
                  </a:lnTo>
                  <a:lnTo>
                    <a:pt x="2374" y="55854"/>
                  </a:lnTo>
                  <a:lnTo>
                    <a:pt x="508" y="57696"/>
                  </a:lnTo>
                  <a:lnTo>
                    <a:pt x="0" y="58140"/>
                  </a:lnTo>
                  <a:lnTo>
                    <a:pt x="86880" y="301637"/>
                  </a:lnTo>
                  <a:lnTo>
                    <a:pt x="281203" y="355117"/>
                  </a:lnTo>
                  <a:lnTo>
                    <a:pt x="366747" y="237388"/>
                  </a:lnTo>
                  <a:lnTo>
                    <a:pt x="293014" y="237388"/>
                  </a:lnTo>
                  <a:lnTo>
                    <a:pt x="168554" y="221932"/>
                  </a:lnTo>
                  <a:lnTo>
                    <a:pt x="136741" y="210783"/>
                  </a:lnTo>
                  <a:lnTo>
                    <a:pt x="112550" y="188541"/>
                  </a:lnTo>
                  <a:lnTo>
                    <a:pt x="98813" y="159063"/>
                  </a:lnTo>
                  <a:lnTo>
                    <a:pt x="98361" y="126212"/>
                  </a:lnTo>
                  <a:lnTo>
                    <a:pt x="111734" y="63880"/>
                  </a:lnTo>
                  <a:lnTo>
                    <a:pt x="112118" y="47332"/>
                  </a:lnTo>
                  <a:lnTo>
                    <a:pt x="81775" y="9270"/>
                  </a:lnTo>
                  <a:lnTo>
                    <a:pt x="60502" y="495"/>
                  </a:lnTo>
                  <a:lnTo>
                    <a:pt x="59004" y="0"/>
                  </a:lnTo>
                  <a:close/>
                </a:path>
                <a:path w="431165" h="355600">
                  <a:moveTo>
                    <a:pt x="398673" y="135691"/>
                  </a:moveTo>
                  <a:lnTo>
                    <a:pt x="350383" y="159816"/>
                  </a:lnTo>
                  <a:lnTo>
                    <a:pt x="317365" y="199336"/>
                  </a:lnTo>
                  <a:lnTo>
                    <a:pt x="303060" y="229946"/>
                  </a:lnTo>
                  <a:lnTo>
                    <a:pt x="298564" y="234721"/>
                  </a:lnTo>
                  <a:lnTo>
                    <a:pt x="293014" y="237388"/>
                  </a:lnTo>
                  <a:lnTo>
                    <a:pt x="366747" y="237388"/>
                  </a:lnTo>
                  <a:lnTo>
                    <a:pt x="395274" y="198107"/>
                  </a:lnTo>
                  <a:lnTo>
                    <a:pt x="402107" y="188541"/>
                  </a:lnTo>
                  <a:lnTo>
                    <a:pt x="408155" y="180722"/>
                  </a:lnTo>
                  <a:lnTo>
                    <a:pt x="416670" y="170687"/>
                  </a:lnTo>
                  <a:lnTo>
                    <a:pt x="431038" y="154279"/>
                  </a:lnTo>
                  <a:lnTo>
                    <a:pt x="430606" y="152374"/>
                  </a:lnTo>
                  <a:lnTo>
                    <a:pt x="429666" y="150571"/>
                  </a:lnTo>
                  <a:lnTo>
                    <a:pt x="428180" y="149085"/>
                  </a:lnTo>
                  <a:lnTo>
                    <a:pt x="414418" y="139600"/>
                  </a:lnTo>
                  <a:lnTo>
                    <a:pt x="398673" y="1356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5049" y="3533962"/>
              <a:ext cx="297815" cy="156845"/>
            </a:xfrm>
            <a:custGeom>
              <a:avLst/>
              <a:gdLst/>
              <a:ahLst/>
              <a:cxnLst/>
              <a:rect l="l" t="t" r="r" b="b"/>
              <a:pathLst>
                <a:path w="297815" h="156845">
                  <a:moveTo>
                    <a:pt x="0" y="0"/>
                  </a:moveTo>
                  <a:lnTo>
                    <a:pt x="12495" y="36039"/>
                  </a:lnTo>
                  <a:lnTo>
                    <a:pt x="27800" y="75069"/>
                  </a:lnTo>
                  <a:lnTo>
                    <a:pt x="297459" y="156590"/>
                  </a:lnTo>
                  <a:lnTo>
                    <a:pt x="291812" y="121083"/>
                  </a:lnTo>
                  <a:lnTo>
                    <a:pt x="287032" y="86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52595" y="3476204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0998" y="0"/>
                  </a:moveTo>
                  <a:lnTo>
                    <a:pt x="5499" y="5499"/>
                  </a:lnTo>
                  <a:lnTo>
                    <a:pt x="0" y="10998"/>
                  </a:lnTo>
                  <a:lnTo>
                    <a:pt x="393" y="20294"/>
                  </a:lnTo>
                  <a:lnTo>
                    <a:pt x="12344" y="32257"/>
                  </a:lnTo>
                  <a:lnTo>
                    <a:pt x="21653" y="32638"/>
                  </a:lnTo>
                  <a:lnTo>
                    <a:pt x="32639" y="21653"/>
                  </a:lnTo>
                  <a:lnTo>
                    <a:pt x="32258" y="12344"/>
                  </a:lnTo>
                  <a:lnTo>
                    <a:pt x="20294" y="393"/>
                  </a:lnTo>
                  <a:lnTo>
                    <a:pt x="10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5544" y="348057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625" y="0"/>
                  </a:moveTo>
                  <a:lnTo>
                    <a:pt x="520" y="571"/>
                  </a:lnTo>
                  <a:lnTo>
                    <a:pt x="0" y="1574"/>
                  </a:lnTo>
                  <a:lnTo>
                    <a:pt x="2844" y="139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69821" y="348203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0329" y="0"/>
                  </a:moveTo>
                  <a:lnTo>
                    <a:pt x="12409" y="1219"/>
                  </a:lnTo>
                  <a:lnTo>
                    <a:pt x="5586" y="5586"/>
                  </a:lnTo>
                  <a:lnTo>
                    <a:pt x="1219" y="12409"/>
                  </a:lnTo>
                  <a:lnTo>
                    <a:pt x="0" y="20329"/>
                  </a:lnTo>
                  <a:lnTo>
                    <a:pt x="1887" y="28380"/>
                  </a:lnTo>
                  <a:lnTo>
                    <a:pt x="6843" y="35596"/>
                  </a:lnTo>
                  <a:lnTo>
                    <a:pt x="14059" y="40552"/>
                  </a:lnTo>
                  <a:lnTo>
                    <a:pt x="22110" y="42440"/>
                  </a:lnTo>
                  <a:lnTo>
                    <a:pt x="30030" y="41220"/>
                  </a:lnTo>
                  <a:lnTo>
                    <a:pt x="36853" y="36853"/>
                  </a:lnTo>
                  <a:lnTo>
                    <a:pt x="41220" y="30030"/>
                  </a:lnTo>
                  <a:lnTo>
                    <a:pt x="42440" y="22110"/>
                  </a:lnTo>
                  <a:lnTo>
                    <a:pt x="40552" y="14059"/>
                  </a:lnTo>
                  <a:lnTo>
                    <a:pt x="35596" y="6843"/>
                  </a:lnTo>
                  <a:lnTo>
                    <a:pt x="28380" y="1887"/>
                  </a:lnTo>
                  <a:lnTo>
                    <a:pt x="20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951" y="3482835"/>
              <a:ext cx="40227" cy="407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83120" y="3488268"/>
              <a:ext cx="95250" cy="40640"/>
            </a:xfrm>
            <a:custGeom>
              <a:avLst/>
              <a:gdLst/>
              <a:ahLst/>
              <a:cxnLst/>
              <a:rect l="l" t="t" r="r" b="b"/>
              <a:pathLst>
                <a:path w="95250" h="40639">
                  <a:moveTo>
                    <a:pt x="3517" y="0"/>
                  </a:moveTo>
                  <a:lnTo>
                    <a:pt x="2032" y="1104"/>
                  </a:lnTo>
                  <a:lnTo>
                    <a:pt x="1866" y="2768"/>
                  </a:lnTo>
                  <a:lnTo>
                    <a:pt x="0" y="22123"/>
                  </a:lnTo>
                  <a:lnTo>
                    <a:pt x="1231" y="23710"/>
                  </a:lnTo>
                  <a:lnTo>
                    <a:pt x="92633" y="40055"/>
                  </a:lnTo>
                  <a:lnTo>
                    <a:pt x="94145" y="38938"/>
                  </a:lnTo>
                  <a:lnTo>
                    <a:pt x="94869" y="31496"/>
                  </a:lnTo>
                  <a:lnTo>
                    <a:pt x="93179" y="16027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84933" y="3491135"/>
              <a:ext cx="96520" cy="40640"/>
            </a:xfrm>
            <a:custGeom>
              <a:avLst/>
              <a:gdLst/>
              <a:ahLst/>
              <a:cxnLst/>
              <a:rect l="l" t="t" r="r" b="b"/>
              <a:pathLst>
                <a:path w="96519" h="40639">
                  <a:moveTo>
                    <a:pt x="3517" y="0"/>
                  </a:moveTo>
                  <a:lnTo>
                    <a:pt x="2032" y="1104"/>
                  </a:lnTo>
                  <a:lnTo>
                    <a:pt x="1866" y="2768"/>
                  </a:lnTo>
                  <a:lnTo>
                    <a:pt x="0" y="22123"/>
                  </a:lnTo>
                  <a:lnTo>
                    <a:pt x="1231" y="23710"/>
                  </a:lnTo>
                  <a:lnTo>
                    <a:pt x="92633" y="40055"/>
                  </a:lnTo>
                  <a:lnTo>
                    <a:pt x="94145" y="38938"/>
                  </a:lnTo>
                  <a:lnTo>
                    <a:pt x="96177" y="17945"/>
                  </a:lnTo>
                  <a:lnTo>
                    <a:pt x="94919" y="16332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87957" y="3439464"/>
              <a:ext cx="87630" cy="59055"/>
            </a:xfrm>
            <a:custGeom>
              <a:avLst/>
              <a:gdLst/>
              <a:ahLst/>
              <a:cxnLst/>
              <a:rect l="l" t="t" r="r" b="b"/>
              <a:pathLst>
                <a:path w="87630" h="59054">
                  <a:moveTo>
                    <a:pt x="87185" y="26225"/>
                  </a:moveTo>
                  <a:lnTo>
                    <a:pt x="84747" y="635"/>
                  </a:lnTo>
                  <a:lnTo>
                    <a:pt x="83693" y="50"/>
                  </a:lnTo>
                  <a:lnTo>
                    <a:pt x="82435" y="0"/>
                  </a:lnTo>
                  <a:lnTo>
                    <a:pt x="0" y="49098"/>
                  </a:lnTo>
                  <a:lnTo>
                    <a:pt x="5080" y="50012"/>
                  </a:lnTo>
                  <a:lnTo>
                    <a:pt x="1803" y="51943"/>
                  </a:lnTo>
                  <a:lnTo>
                    <a:pt x="39382" y="58635"/>
                  </a:lnTo>
                  <a:lnTo>
                    <a:pt x="42659" y="56680"/>
                  </a:lnTo>
                  <a:lnTo>
                    <a:pt x="32232" y="54825"/>
                  </a:lnTo>
                  <a:lnTo>
                    <a:pt x="37579" y="55765"/>
                  </a:lnTo>
                  <a:lnTo>
                    <a:pt x="87185" y="26225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5042" y="3856130"/>
              <a:ext cx="320675" cy="83820"/>
            </a:xfrm>
            <a:custGeom>
              <a:avLst/>
              <a:gdLst/>
              <a:ahLst/>
              <a:cxnLst/>
              <a:rect l="l" t="t" r="r" b="b"/>
              <a:pathLst>
                <a:path w="320675" h="83820">
                  <a:moveTo>
                    <a:pt x="0" y="0"/>
                  </a:moveTo>
                  <a:lnTo>
                    <a:pt x="20548" y="32708"/>
                  </a:lnTo>
                  <a:lnTo>
                    <a:pt x="44488" y="67703"/>
                  </a:lnTo>
                  <a:lnTo>
                    <a:pt x="320459" y="83604"/>
                  </a:lnTo>
                  <a:lnTo>
                    <a:pt x="306558" y="49801"/>
                  </a:lnTo>
                  <a:lnTo>
                    <a:pt x="293763" y="16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37613" y="3321411"/>
              <a:ext cx="282575" cy="664210"/>
            </a:xfrm>
            <a:custGeom>
              <a:avLst/>
              <a:gdLst/>
              <a:ahLst/>
              <a:cxnLst/>
              <a:rect l="l" t="t" r="r" b="b"/>
              <a:pathLst>
                <a:path w="282575" h="664210">
                  <a:moveTo>
                    <a:pt x="129376" y="0"/>
                  </a:moveTo>
                  <a:lnTo>
                    <a:pt x="75881" y="30667"/>
                  </a:lnTo>
                  <a:lnTo>
                    <a:pt x="38042" y="94963"/>
                  </a:lnTo>
                  <a:lnTo>
                    <a:pt x="36144" y="136424"/>
                  </a:lnTo>
                  <a:lnTo>
                    <a:pt x="17144" y="153976"/>
                  </a:lnTo>
                  <a:lnTo>
                    <a:pt x="0" y="276912"/>
                  </a:lnTo>
                  <a:lnTo>
                    <a:pt x="203047" y="614211"/>
                  </a:lnTo>
                  <a:lnTo>
                    <a:pt x="238904" y="649593"/>
                  </a:lnTo>
                  <a:lnTo>
                    <a:pt x="265563" y="664063"/>
                  </a:lnTo>
                  <a:lnTo>
                    <a:pt x="275777" y="661812"/>
                  </a:lnTo>
                  <a:lnTo>
                    <a:pt x="281896" y="649928"/>
                  </a:lnTo>
                  <a:lnTo>
                    <a:pt x="282407" y="625932"/>
                  </a:lnTo>
                  <a:lnTo>
                    <a:pt x="275796" y="587343"/>
                  </a:lnTo>
                  <a:lnTo>
                    <a:pt x="260549" y="531681"/>
                  </a:lnTo>
                  <a:lnTo>
                    <a:pt x="235153" y="456464"/>
                  </a:lnTo>
                  <a:lnTo>
                    <a:pt x="210531" y="386407"/>
                  </a:lnTo>
                  <a:lnTo>
                    <a:pt x="189767" y="323704"/>
                  </a:lnTo>
                  <a:lnTo>
                    <a:pt x="172534" y="268009"/>
                  </a:lnTo>
                  <a:lnTo>
                    <a:pt x="158508" y="218979"/>
                  </a:lnTo>
                  <a:lnTo>
                    <a:pt x="147362" y="176269"/>
                  </a:lnTo>
                  <a:lnTo>
                    <a:pt x="132410" y="108434"/>
                  </a:lnTo>
                  <a:lnTo>
                    <a:pt x="130943" y="86311"/>
                  </a:lnTo>
                  <a:lnTo>
                    <a:pt x="134707" y="64758"/>
                  </a:lnTo>
                  <a:lnTo>
                    <a:pt x="143431" y="44701"/>
                  </a:lnTo>
                  <a:lnTo>
                    <a:pt x="157073" y="26811"/>
                  </a:lnTo>
                  <a:lnTo>
                    <a:pt x="160959" y="22836"/>
                  </a:lnTo>
                  <a:lnTo>
                    <a:pt x="160959" y="16486"/>
                  </a:lnTo>
                  <a:lnTo>
                    <a:pt x="157022" y="12549"/>
                  </a:lnTo>
                  <a:lnTo>
                    <a:pt x="144132" y="3666"/>
                  </a:lnTo>
                  <a:lnTo>
                    <a:pt x="129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70507" y="3414700"/>
              <a:ext cx="203835" cy="419100"/>
            </a:xfrm>
            <a:custGeom>
              <a:avLst/>
              <a:gdLst/>
              <a:ahLst/>
              <a:cxnLst/>
              <a:rect l="l" t="t" r="r" b="b"/>
              <a:pathLst>
                <a:path w="203834" h="419100">
                  <a:moveTo>
                    <a:pt x="1724" y="0"/>
                  </a:moveTo>
                  <a:lnTo>
                    <a:pt x="0" y="6000"/>
                  </a:lnTo>
                  <a:lnTo>
                    <a:pt x="5433" y="6673"/>
                  </a:lnTo>
                  <a:lnTo>
                    <a:pt x="31166" y="14078"/>
                  </a:lnTo>
                  <a:lnTo>
                    <a:pt x="53402" y="28671"/>
                  </a:lnTo>
                  <a:lnTo>
                    <a:pt x="70592" y="49077"/>
                  </a:lnTo>
                  <a:lnTo>
                    <a:pt x="81188" y="73920"/>
                  </a:lnTo>
                  <a:lnTo>
                    <a:pt x="147990" y="336226"/>
                  </a:lnTo>
                  <a:lnTo>
                    <a:pt x="154331" y="356778"/>
                  </a:lnTo>
                  <a:lnTo>
                    <a:pt x="162692" y="376689"/>
                  </a:lnTo>
                  <a:lnTo>
                    <a:pt x="172999" y="395803"/>
                  </a:lnTo>
                  <a:lnTo>
                    <a:pt x="185176" y="413962"/>
                  </a:lnTo>
                  <a:lnTo>
                    <a:pt x="188751" y="418782"/>
                  </a:lnTo>
                  <a:lnTo>
                    <a:pt x="201394" y="418782"/>
                  </a:lnTo>
                  <a:lnTo>
                    <a:pt x="203669" y="412540"/>
                  </a:lnTo>
                  <a:lnTo>
                    <a:pt x="199489" y="414115"/>
                  </a:lnTo>
                  <a:lnTo>
                    <a:pt x="194129" y="413073"/>
                  </a:lnTo>
                  <a:lnTo>
                    <a:pt x="168205" y="371157"/>
                  </a:lnTo>
                  <a:lnTo>
                    <a:pt x="153515" y="330688"/>
                  </a:lnTo>
                  <a:lnTo>
                    <a:pt x="86700" y="68395"/>
                  </a:lnTo>
                  <a:lnTo>
                    <a:pt x="76103" y="43551"/>
                  </a:lnTo>
                  <a:lnTo>
                    <a:pt x="58909" y="23142"/>
                  </a:lnTo>
                  <a:lnTo>
                    <a:pt x="36672" y="8549"/>
                  </a:lnTo>
                  <a:lnTo>
                    <a:pt x="10944" y="1149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0686" y="3166799"/>
              <a:ext cx="431165" cy="355600"/>
            </a:xfrm>
            <a:custGeom>
              <a:avLst/>
              <a:gdLst/>
              <a:ahLst/>
              <a:cxnLst/>
              <a:rect l="l" t="t" r="r" b="b"/>
              <a:pathLst>
                <a:path w="431165" h="355600">
                  <a:moveTo>
                    <a:pt x="59004" y="0"/>
                  </a:moveTo>
                  <a:lnTo>
                    <a:pt x="44018" y="14909"/>
                  </a:lnTo>
                  <a:lnTo>
                    <a:pt x="4902" y="53390"/>
                  </a:lnTo>
                  <a:lnTo>
                    <a:pt x="3467" y="54825"/>
                  </a:lnTo>
                  <a:lnTo>
                    <a:pt x="292" y="57886"/>
                  </a:lnTo>
                  <a:lnTo>
                    <a:pt x="0" y="58140"/>
                  </a:lnTo>
                  <a:lnTo>
                    <a:pt x="86880" y="301637"/>
                  </a:lnTo>
                  <a:lnTo>
                    <a:pt x="281203" y="355117"/>
                  </a:lnTo>
                  <a:lnTo>
                    <a:pt x="366747" y="237388"/>
                  </a:lnTo>
                  <a:lnTo>
                    <a:pt x="293014" y="237388"/>
                  </a:lnTo>
                  <a:lnTo>
                    <a:pt x="168554" y="221932"/>
                  </a:lnTo>
                  <a:lnTo>
                    <a:pt x="136741" y="210783"/>
                  </a:lnTo>
                  <a:lnTo>
                    <a:pt x="112550" y="188541"/>
                  </a:lnTo>
                  <a:lnTo>
                    <a:pt x="98813" y="159063"/>
                  </a:lnTo>
                  <a:lnTo>
                    <a:pt x="98361" y="126212"/>
                  </a:lnTo>
                  <a:lnTo>
                    <a:pt x="111734" y="63880"/>
                  </a:lnTo>
                  <a:lnTo>
                    <a:pt x="112118" y="47332"/>
                  </a:lnTo>
                  <a:lnTo>
                    <a:pt x="81775" y="9270"/>
                  </a:lnTo>
                  <a:lnTo>
                    <a:pt x="60502" y="495"/>
                  </a:lnTo>
                  <a:lnTo>
                    <a:pt x="59004" y="0"/>
                  </a:lnTo>
                  <a:close/>
                </a:path>
                <a:path w="431165" h="355600">
                  <a:moveTo>
                    <a:pt x="398673" y="135691"/>
                  </a:moveTo>
                  <a:lnTo>
                    <a:pt x="350383" y="159816"/>
                  </a:lnTo>
                  <a:lnTo>
                    <a:pt x="317365" y="199336"/>
                  </a:lnTo>
                  <a:lnTo>
                    <a:pt x="303060" y="229946"/>
                  </a:lnTo>
                  <a:lnTo>
                    <a:pt x="298564" y="234721"/>
                  </a:lnTo>
                  <a:lnTo>
                    <a:pt x="293014" y="237388"/>
                  </a:lnTo>
                  <a:lnTo>
                    <a:pt x="366747" y="237388"/>
                  </a:lnTo>
                  <a:lnTo>
                    <a:pt x="395274" y="198107"/>
                  </a:lnTo>
                  <a:lnTo>
                    <a:pt x="402107" y="188541"/>
                  </a:lnTo>
                  <a:lnTo>
                    <a:pt x="408155" y="180722"/>
                  </a:lnTo>
                  <a:lnTo>
                    <a:pt x="416670" y="170687"/>
                  </a:lnTo>
                  <a:lnTo>
                    <a:pt x="431038" y="154279"/>
                  </a:lnTo>
                  <a:lnTo>
                    <a:pt x="430606" y="152374"/>
                  </a:lnTo>
                  <a:lnTo>
                    <a:pt x="429666" y="150571"/>
                  </a:lnTo>
                  <a:lnTo>
                    <a:pt x="428180" y="149085"/>
                  </a:lnTo>
                  <a:lnTo>
                    <a:pt x="414418" y="139600"/>
                  </a:lnTo>
                  <a:lnTo>
                    <a:pt x="398673" y="1356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5262" y="3178198"/>
              <a:ext cx="889635" cy="1025525"/>
            </a:xfrm>
            <a:custGeom>
              <a:avLst/>
              <a:gdLst/>
              <a:ahLst/>
              <a:cxnLst/>
              <a:rect l="l" t="t" r="r" b="b"/>
              <a:pathLst>
                <a:path w="889635" h="1025525">
                  <a:moveTo>
                    <a:pt x="235311" y="0"/>
                  </a:moveTo>
                  <a:lnTo>
                    <a:pt x="182090" y="18313"/>
                  </a:lnTo>
                  <a:lnTo>
                    <a:pt x="137776" y="41466"/>
                  </a:lnTo>
                  <a:lnTo>
                    <a:pt x="88867" y="73131"/>
                  </a:lnTo>
                  <a:lnTo>
                    <a:pt x="41048" y="113527"/>
                  </a:lnTo>
                  <a:lnTo>
                    <a:pt x="0" y="162874"/>
                  </a:lnTo>
                  <a:lnTo>
                    <a:pt x="79067" y="336947"/>
                  </a:lnTo>
                  <a:lnTo>
                    <a:pt x="326975" y="608452"/>
                  </a:lnTo>
                  <a:lnTo>
                    <a:pt x="589107" y="858523"/>
                  </a:lnTo>
                  <a:lnTo>
                    <a:pt x="710844" y="968295"/>
                  </a:lnTo>
                  <a:lnTo>
                    <a:pt x="829983" y="1021686"/>
                  </a:lnTo>
                  <a:lnTo>
                    <a:pt x="842806" y="1025377"/>
                  </a:lnTo>
                  <a:lnTo>
                    <a:pt x="855579" y="1025263"/>
                  </a:lnTo>
                  <a:lnTo>
                    <a:pt x="867477" y="1021473"/>
                  </a:lnTo>
                  <a:lnTo>
                    <a:pt x="877671" y="1014142"/>
                  </a:lnTo>
                  <a:lnTo>
                    <a:pt x="885507" y="1002928"/>
                  </a:lnTo>
                  <a:lnTo>
                    <a:pt x="889106" y="989830"/>
                  </a:lnTo>
                  <a:lnTo>
                    <a:pt x="888349" y="975914"/>
                  </a:lnTo>
                  <a:lnTo>
                    <a:pt x="883119" y="962250"/>
                  </a:lnTo>
                  <a:lnTo>
                    <a:pt x="864528" y="929310"/>
                  </a:lnTo>
                  <a:lnTo>
                    <a:pt x="841513" y="887674"/>
                  </a:lnTo>
                  <a:lnTo>
                    <a:pt x="815807" y="839922"/>
                  </a:lnTo>
                  <a:lnTo>
                    <a:pt x="789139" y="788631"/>
                  </a:lnTo>
                  <a:lnTo>
                    <a:pt x="763244" y="736383"/>
                  </a:lnTo>
                  <a:lnTo>
                    <a:pt x="739851" y="685755"/>
                  </a:lnTo>
                  <a:lnTo>
                    <a:pt x="720694" y="639327"/>
                  </a:lnTo>
                  <a:lnTo>
                    <a:pt x="707504" y="599678"/>
                  </a:lnTo>
                  <a:lnTo>
                    <a:pt x="709536" y="644940"/>
                  </a:lnTo>
                  <a:lnTo>
                    <a:pt x="707653" y="651415"/>
                  </a:lnTo>
                  <a:lnTo>
                    <a:pt x="702567" y="654853"/>
                  </a:lnTo>
                  <a:lnTo>
                    <a:pt x="696181" y="654710"/>
                  </a:lnTo>
                  <a:lnTo>
                    <a:pt x="667924" y="613171"/>
                  </a:lnTo>
                  <a:lnTo>
                    <a:pt x="653224" y="572703"/>
                  </a:lnTo>
                  <a:lnTo>
                    <a:pt x="586409" y="310410"/>
                  </a:lnTo>
                  <a:lnTo>
                    <a:pt x="575819" y="285565"/>
                  </a:lnTo>
                  <a:lnTo>
                    <a:pt x="558628" y="265156"/>
                  </a:lnTo>
                  <a:lnTo>
                    <a:pt x="536389" y="250563"/>
                  </a:lnTo>
                  <a:lnTo>
                    <a:pt x="510654" y="243163"/>
                  </a:lnTo>
                  <a:lnTo>
                    <a:pt x="360057" y="224456"/>
                  </a:lnTo>
                  <a:lnTo>
                    <a:pt x="328239" y="213315"/>
                  </a:lnTo>
                  <a:lnTo>
                    <a:pt x="304047" y="191074"/>
                  </a:lnTo>
                  <a:lnTo>
                    <a:pt x="290309" y="161595"/>
                  </a:lnTo>
                  <a:lnTo>
                    <a:pt x="289852" y="128736"/>
                  </a:lnTo>
                  <a:lnTo>
                    <a:pt x="303237" y="66405"/>
                  </a:lnTo>
                  <a:lnTo>
                    <a:pt x="303614" y="49857"/>
                  </a:lnTo>
                  <a:lnTo>
                    <a:pt x="273278" y="11795"/>
                  </a:lnTo>
                  <a:lnTo>
                    <a:pt x="245228" y="1140"/>
                  </a:lnTo>
                  <a:lnTo>
                    <a:pt x="2353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0130" y="3178216"/>
              <a:ext cx="337185" cy="613410"/>
            </a:xfrm>
            <a:custGeom>
              <a:avLst/>
              <a:gdLst/>
              <a:ahLst/>
              <a:cxnLst/>
              <a:rect l="l" t="t" r="r" b="b"/>
              <a:pathLst>
                <a:path w="337184" h="613410">
                  <a:moveTo>
                    <a:pt x="240428" y="0"/>
                  </a:moveTo>
                  <a:lnTo>
                    <a:pt x="187202" y="18313"/>
                  </a:lnTo>
                  <a:lnTo>
                    <a:pt x="142887" y="41466"/>
                  </a:lnTo>
                  <a:lnTo>
                    <a:pt x="93981" y="73131"/>
                  </a:lnTo>
                  <a:lnTo>
                    <a:pt x="46164" y="113527"/>
                  </a:lnTo>
                  <a:lnTo>
                    <a:pt x="5117" y="162874"/>
                  </a:lnTo>
                  <a:lnTo>
                    <a:pt x="0" y="180251"/>
                  </a:lnTo>
                  <a:lnTo>
                    <a:pt x="3291" y="203177"/>
                  </a:lnTo>
                  <a:lnTo>
                    <a:pt x="32160" y="263415"/>
                  </a:lnTo>
                  <a:lnTo>
                    <a:pt x="56269" y="299598"/>
                  </a:lnTo>
                  <a:lnTo>
                    <a:pt x="85846" y="339070"/>
                  </a:lnTo>
                  <a:lnTo>
                    <a:pt x="120157" y="381268"/>
                  </a:lnTo>
                  <a:lnTo>
                    <a:pt x="158468" y="425625"/>
                  </a:lnTo>
                  <a:lnTo>
                    <a:pt x="200043" y="471577"/>
                  </a:lnTo>
                  <a:lnTo>
                    <a:pt x="244147" y="518559"/>
                  </a:lnTo>
                  <a:lnTo>
                    <a:pt x="290047" y="566007"/>
                  </a:lnTo>
                  <a:lnTo>
                    <a:pt x="337006" y="613356"/>
                  </a:lnTo>
                  <a:lnTo>
                    <a:pt x="291419" y="567086"/>
                  </a:lnTo>
                  <a:lnTo>
                    <a:pt x="247031" y="520868"/>
                  </a:lnTo>
                  <a:lnTo>
                    <a:pt x="204524" y="475225"/>
                  </a:lnTo>
                  <a:lnTo>
                    <a:pt x="164578" y="430682"/>
                  </a:lnTo>
                  <a:lnTo>
                    <a:pt x="127876" y="387762"/>
                  </a:lnTo>
                  <a:lnTo>
                    <a:pt x="95099" y="346990"/>
                  </a:lnTo>
                  <a:lnTo>
                    <a:pt x="66930" y="308891"/>
                  </a:lnTo>
                  <a:lnTo>
                    <a:pt x="44050" y="273987"/>
                  </a:lnTo>
                  <a:lnTo>
                    <a:pt x="16886" y="215865"/>
                  </a:lnTo>
                  <a:lnTo>
                    <a:pt x="13965" y="193695"/>
                  </a:lnTo>
                  <a:lnTo>
                    <a:pt x="19061" y="176818"/>
                  </a:lnTo>
                  <a:lnTo>
                    <a:pt x="60108" y="127471"/>
                  </a:lnTo>
                  <a:lnTo>
                    <a:pt x="107925" y="87076"/>
                  </a:lnTo>
                  <a:lnTo>
                    <a:pt x="156832" y="55414"/>
                  </a:lnTo>
                  <a:lnTo>
                    <a:pt x="201147" y="32264"/>
                  </a:lnTo>
                  <a:lnTo>
                    <a:pt x="244580" y="14724"/>
                  </a:lnTo>
                  <a:lnTo>
                    <a:pt x="254373" y="13950"/>
                  </a:lnTo>
                  <a:lnTo>
                    <a:pt x="264290" y="15086"/>
                  </a:lnTo>
                  <a:lnTo>
                    <a:pt x="274052" y="18132"/>
                  </a:lnTo>
                  <a:lnTo>
                    <a:pt x="295413" y="27035"/>
                  </a:lnTo>
                  <a:lnTo>
                    <a:pt x="298296" y="28635"/>
                  </a:lnTo>
                  <a:lnTo>
                    <a:pt x="301001" y="30438"/>
                  </a:lnTo>
                  <a:lnTo>
                    <a:pt x="296524" y="24682"/>
                  </a:lnTo>
                  <a:lnTo>
                    <a:pt x="260107" y="4187"/>
                  </a:lnTo>
                  <a:lnTo>
                    <a:pt x="250345" y="1140"/>
                  </a:lnTo>
                  <a:lnTo>
                    <a:pt x="24042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6758" y="3460510"/>
              <a:ext cx="554990" cy="68580"/>
            </a:xfrm>
            <a:custGeom>
              <a:avLst/>
              <a:gdLst/>
              <a:ahLst/>
              <a:cxnLst/>
              <a:rect l="l" t="t" r="r" b="b"/>
              <a:pathLst>
                <a:path w="554990" h="68579">
                  <a:moveTo>
                    <a:pt x="532206" y="0"/>
                  </a:moveTo>
                  <a:lnTo>
                    <a:pt x="0" y="3416"/>
                  </a:lnTo>
                  <a:lnTo>
                    <a:pt x="10780" y="18897"/>
                  </a:lnTo>
                  <a:lnTo>
                    <a:pt x="22494" y="34931"/>
                  </a:lnTo>
                  <a:lnTo>
                    <a:pt x="35090" y="51479"/>
                  </a:lnTo>
                  <a:lnTo>
                    <a:pt x="48514" y="68503"/>
                  </a:lnTo>
                  <a:lnTo>
                    <a:pt x="554380" y="65252"/>
                  </a:lnTo>
                  <a:lnTo>
                    <a:pt x="544918" y="28092"/>
                  </a:lnTo>
                  <a:lnTo>
                    <a:pt x="5322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0064" y="3465055"/>
              <a:ext cx="610235" cy="59055"/>
            </a:xfrm>
            <a:custGeom>
              <a:avLst/>
              <a:gdLst/>
              <a:ahLst/>
              <a:cxnLst/>
              <a:rect l="l" t="t" r="r" b="b"/>
              <a:pathLst>
                <a:path w="610235" h="59054">
                  <a:moveTo>
                    <a:pt x="10439" y="4876"/>
                  </a:moveTo>
                  <a:lnTo>
                    <a:pt x="10261" y="2806"/>
                  </a:lnTo>
                  <a:lnTo>
                    <a:pt x="0" y="2857"/>
                  </a:lnTo>
                  <a:lnTo>
                    <a:pt x="177" y="4927"/>
                  </a:lnTo>
                  <a:lnTo>
                    <a:pt x="10439" y="4876"/>
                  </a:lnTo>
                  <a:close/>
                </a:path>
                <a:path w="610235" h="59054">
                  <a:moveTo>
                    <a:pt x="16421" y="12001"/>
                  </a:moveTo>
                  <a:lnTo>
                    <a:pt x="12534" y="10693"/>
                  </a:lnTo>
                  <a:lnTo>
                    <a:pt x="9258" y="9423"/>
                  </a:lnTo>
                  <a:lnTo>
                    <a:pt x="6667" y="8204"/>
                  </a:lnTo>
                  <a:lnTo>
                    <a:pt x="5918" y="10058"/>
                  </a:lnTo>
                  <a:lnTo>
                    <a:pt x="8585" y="11315"/>
                  </a:lnTo>
                  <a:lnTo>
                    <a:pt x="11938" y="12611"/>
                  </a:lnTo>
                  <a:lnTo>
                    <a:pt x="15913" y="13944"/>
                  </a:lnTo>
                  <a:lnTo>
                    <a:pt x="16421" y="12001"/>
                  </a:lnTo>
                  <a:close/>
                </a:path>
                <a:path w="610235" h="59054">
                  <a:moveTo>
                    <a:pt x="30975" y="4775"/>
                  </a:moveTo>
                  <a:lnTo>
                    <a:pt x="30797" y="2717"/>
                  </a:lnTo>
                  <a:lnTo>
                    <a:pt x="20535" y="2755"/>
                  </a:lnTo>
                  <a:lnTo>
                    <a:pt x="20713" y="4826"/>
                  </a:lnTo>
                  <a:lnTo>
                    <a:pt x="30975" y="4775"/>
                  </a:lnTo>
                  <a:close/>
                </a:path>
                <a:path w="610235" h="59054">
                  <a:moveTo>
                    <a:pt x="36537" y="17830"/>
                  </a:moveTo>
                  <a:lnTo>
                    <a:pt x="32918" y="16891"/>
                  </a:lnTo>
                  <a:lnTo>
                    <a:pt x="29502" y="15963"/>
                  </a:lnTo>
                  <a:lnTo>
                    <a:pt x="26416" y="15087"/>
                  </a:lnTo>
                  <a:lnTo>
                    <a:pt x="26022" y="17068"/>
                  </a:lnTo>
                  <a:lnTo>
                    <a:pt x="29121" y="17957"/>
                  </a:lnTo>
                  <a:lnTo>
                    <a:pt x="32550" y="18884"/>
                  </a:lnTo>
                  <a:lnTo>
                    <a:pt x="36195" y="19824"/>
                  </a:lnTo>
                  <a:lnTo>
                    <a:pt x="36537" y="17830"/>
                  </a:lnTo>
                  <a:close/>
                </a:path>
                <a:path w="610235" h="59054">
                  <a:moveTo>
                    <a:pt x="51485" y="4673"/>
                  </a:moveTo>
                  <a:lnTo>
                    <a:pt x="51308" y="2603"/>
                  </a:lnTo>
                  <a:lnTo>
                    <a:pt x="41059" y="2667"/>
                  </a:lnTo>
                  <a:lnTo>
                    <a:pt x="41236" y="4711"/>
                  </a:lnTo>
                  <a:lnTo>
                    <a:pt x="51485" y="4673"/>
                  </a:lnTo>
                  <a:close/>
                </a:path>
                <a:path w="610235" h="59054">
                  <a:moveTo>
                    <a:pt x="56946" y="22783"/>
                  </a:moveTo>
                  <a:lnTo>
                    <a:pt x="46761" y="20370"/>
                  </a:lnTo>
                  <a:lnTo>
                    <a:pt x="46431" y="22364"/>
                  </a:lnTo>
                  <a:lnTo>
                    <a:pt x="49745" y="23164"/>
                  </a:lnTo>
                  <a:lnTo>
                    <a:pt x="56642" y="24790"/>
                  </a:lnTo>
                  <a:lnTo>
                    <a:pt x="56946" y="22783"/>
                  </a:lnTo>
                  <a:close/>
                </a:path>
                <a:path w="610235" h="59054">
                  <a:moveTo>
                    <a:pt x="72009" y="4572"/>
                  </a:moveTo>
                  <a:lnTo>
                    <a:pt x="71831" y="2501"/>
                  </a:lnTo>
                  <a:lnTo>
                    <a:pt x="61569" y="2552"/>
                  </a:lnTo>
                  <a:lnTo>
                    <a:pt x="61747" y="4622"/>
                  </a:lnTo>
                  <a:lnTo>
                    <a:pt x="72009" y="4572"/>
                  </a:lnTo>
                  <a:close/>
                </a:path>
                <a:path w="610235" h="59054">
                  <a:moveTo>
                    <a:pt x="77381" y="27355"/>
                  </a:moveTo>
                  <a:lnTo>
                    <a:pt x="67157" y="25082"/>
                  </a:lnTo>
                  <a:lnTo>
                    <a:pt x="66865" y="27089"/>
                  </a:lnTo>
                  <a:lnTo>
                    <a:pt x="77089" y="29375"/>
                  </a:lnTo>
                  <a:lnTo>
                    <a:pt x="77381" y="27355"/>
                  </a:lnTo>
                  <a:close/>
                </a:path>
                <a:path w="610235" h="59054">
                  <a:moveTo>
                    <a:pt x="92544" y="4457"/>
                  </a:moveTo>
                  <a:lnTo>
                    <a:pt x="92367" y="2387"/>
                  </a:lnTo>
                  <a:lnTo>
                    <a:pt x="82105" y="2438"/>
                  </a:lnTo>
                  <a:lnTo>
                    <a:pt x="82283" y="4508"/>
                  </a:lnTo>
                  <a:lnTo>
                    <a:pt x="92544" y="4457"/>
                  </a:lnTo>
                  <a:close/>
                </a:path>
                <a:path w="610235" h="59054">
                  <a:moveTo>
                    <a:pt x="97840" y="31927"/>
                  </a:moveTo>
                  <a:lnTo>
                    <a:pt x="87617" y="29654"/>
                  </a:lnTo>
                  <a:lnTo>
                    <a:pt x="87325" y="31661"/>
                  </a:lnTo>
                  <a:lnTo>
                    <a:pt x="97548" y="33947"/>
                  </a:lnTo>
                  <a:lnTo>
                    <a:pt x="97840" y="31927"/>
                  </a:lnTo>
                  <a:close/>
                </a:path>
                <a:path w="610235" h="59054">
                  <a:moveTo>
                    <a:pt x="113068" y="4356"/>
                  </a:moveTo>
                  <a:lnTo>
                    <a:pt x="112890" y="2298"/>
                  </a:lnTo>
                  <a:lnTo>
                    <a:pt x="102628" y="2336"/>
                  </a:lnTo>
                  <a:lnTo>
                    <a:pt x="102806" y="4406"/>
                  </a:lnTo>
                  <a:lnTo>
                    <a:pt x="113068" y="4356"/>
                  </a:lnTo>
                  <a:close/>
                </a:path>
                <a:path w="610235" h="59054">
                  <a:moveTo>
                    <a:pt x="118300" y="36664"/>
                  </a:moveTo>
                  <a:lnTo>
                    <a:pt x="114935" y="35852"/>
                  </a:lnTo>
                  <a:lnTo>
                    <a:pt x="108064" y="34251"/>
                  </a:lnTo>
                  <a:lnTo>
                    <a:pt x="107759" y="36271"/>
                  </a:lnTo>
                  <a:lnTo>
                    <a:pt x="111226" y="37071"/>
                  </a:lnTo>
                  <a:lnTo>
                    <a:pt x="117970" y="38671"/>
                  </a:lnTo>
                  <a:lnTo>
                    <a:pt x="118300" y="36664"/>
                  </a:lnTo>
                  <a:close/>
                </a:path>
                <a:path w="610235" h="59054">
                  <a:moveTo>
                    <a:pt x="133604" y="4254"/>
                  </a:moveTo>
                  <a:lnTo>
                    <a:pt x="133426" y="2184"/>
                  </a:lnTo>
                  <a:lnTo>
                    <a:pt x="123164" y="2247"/>
                  </a:lnTo>
                  <a:lnTo>
                    <a:pt x="123342" y="4292"/>
                  </a:lnTo>
                  <a:lnTo>
                    <a:pt x="133604" y="4254"/>
                  </a:lnTo>
                  <a:close/>
                </a:path>
                <a:path w="610235" h="59054">
                  <a:moveTo>
                    <a:pt x="138684" y="41897"/>
                  </a:moveTo>
                  <a:lnTo>
                    <a:pt x="135420" y="40982"/>
                  </a:lnTo>
                  <a:lnTo>
                    <a:pt x="132003" y="40081"/>
                  </a:lnTo>
                  <a:lnTo>
                    <a:pt x="128485" y="39192"/>
                  </a:lnTo>
                  <a:lnTo>
                    <a:pt x="128143" y="41186"/>
                  </a:lnTo>
                  <a:lnTo>
                    <a:pt x="135039" y="42976"/>
                  </a:lnTo>
                  <a:lnTo>
                    <a:pt x="138277" y="43865"/>
                  </a:lnTo>
                  <a:lnTo>
                    <a:pt x="138684" y="41897"/>
                  </a:lnTo>
                  <a:close/>
                </a:path>
                <a:path w="610235" h="59054">
                  <a:moveTo>
                    <a:pt x="154139" y="4152"/>
                  </a:moveTo>
                  <a:lnTo>
                    <a:pt x="153962" y="2082"/>
                  </a:lnTo>
                  <a:lnTo>
                    <a:pt x="143700" y="2133"/>
                  </a:lnTo>
                  <a:lnTo>
                    <a:pt x="143878" y="4203"/>
                  </a:lnTo>
                  <a:lnTo>
                    <a:pt x="154139" y="4152"/>
                  </a:lnTo>
                  <a:close/>
                </a:path>
                <a:path w="610235" h="59054">
                  <a:moveTo>
                    <a:pt x="158889" y="48336"/>
                  </a:moveTo>
                  <a:lnTo>
                    <a:pt x="155956" y="47218"/>
                  </a:lnTo>
                  <a:lnTo>
                    <a:pt x="152565" y="46075"/>
                  </a:lnTo>
                  <a:lnTo>
                    <a:pt x="148831" y="44894"/>
                  </a:lnTo>
                  <a:lnTo>
                    <a:pt x="148374" y="46850"/>
                  </a:lnTo>
                  <a:lnTo>
                    <a:pt x="152069" y="48006"/>
                  </a:lnTo>
                  <a:lnTo>
                    <a:pt x="155409" y="49149"/>
                  </a:lnTo>
                  <a:lnTo>
                    <a:pt x="158318" y="50253"/>
                  </a:lnTo>
                  <a:lnTo>
                    <a:pt x="158889" y="48336"/>
                  </a:lnTo>
                  <a:close/>
                </a:path>
                <a:path w="610235" h="59054">
                  <a:moveTo>
                    <a:pt x="174663" y="4051"/>
                  </a:moveTo>
                  <a:lnTo>
                    <a:pt x="174485" y="1981"/>
                  </a:lnTo>
                  <a:lnTo>
                    <a:pt x="164223" y="2032"/>
                  </a:lnTo>
                  <a:lnTo>
                    <a:pt x="164401" y="4102"/>
                  </a:lnTo>
                  <a:lnTo>
                    <a:pt x="174663" y="4051"/>
                  </a:lnTo>
                  <a:close/>
                </a:path>
                <a:path w="610235" h="59054">
                  <a:moveTo>
                    <a:pt x="184264" y="58940"/>
                  </a:moveTo>
                  <a:lnTo>
                    <a:pt x="184086" y="56870"/>
                  </a:lnTo>
                  <a:lnTo>
                    <a:pt x="174320" y="56946"/>
                  </a:lnTo>
                  <a:lnTo>
                    <a:pt x="173075" y="55549"/>
                  </a:lnTo>
                  <a:lnTo>
                    <a:pt x="171234" y="54165"/>
                  </a:lnTo>
                  <a:lnTo>
                    <a:pt x="168719" y="52755"/>
                  </a:lnTo>
                  <a:lnTo>
                    <a:pt x="167830" y="54533"/>
                  </a:lnTo>
                  <a:lnTo>
                    <a:pt x="170103" y="55816"/>
                  </a:lnTo>
                  <a:lnTo>
                    <a:pt x="171780" y="57073"/>
                  </a:lnTo>
                  <a:lnTo>
                    <a:pt x="172859" y="58254"/>
                  </a:lnTo>
                  <a:lnTo>
                    <a:pt x="173469" y="59016"/>
                  </a:lnTo>
                  <a:lnTo>
                    <a:pt x="184264" y="58940"/>
                  </a:lnTo>
                  <a:close/>
                </a:path>
                <a:path w="610235" h="59054">
                  <a:moveTo>
                    <a:pt x="195199" y="3937"/>
                  </a:moveTo>
                  <a:lnTo>
                    <a:pt x="195021" y="1879"/>
                  </a:lnTo>
                  <a:lnTo>
                    <a:pt x="184759" y="1917"/>
                  </a:lnTo>
                  <a:lnTo>
                    <a:pt x="184937" y="3987"/>
                  </a:lnTo>
                  <a:lnTo>
                    <a:pt x="195199" y="3937"/>
                  </a:lnTo>
                  <a:close/>
                </a:path>
                <a:path w="610235" h="59054">
                  <a:moveTo>
                    <a:pt x="204774" y="58813"/>
                  </a:moveTo>
                  <a:lnTo>
                    <a:pt x="204597" y="56756"/>
                  </a:lnTo>
                  <a:lnTo>
                    <a:pt x="194322" y="56819"/>
                  </a:lnTo>
                  <a:lnTo>
                    <a:pt x="194525" y="58889"/>
                  </a:lnTo>
                  <a:lnTo>
                    <a:pt x="204774" y="58813"/>
                  </a:lnTo>
                  <a:close/>
                </a:path>
                <a:path w="610235" h="59054">
                  <a:moveTo>
                    <a:pt x="215709" y="3848"/>
                  </a:moveTo>
                  <a:lnTo>
                    <a:pt x="215531" y="1778"/>
                  </a:lnTo>
                  <a:lnTo>
                    <a:pt x="205257" y="1841"/>
                  </a:lnTo>
                  <a:lnTo>
                    <a:pt x="205460" y="3886"/>
                  </a:lnTo>
                  <a:lnTo>
                    <a:pt x="215709" y="3848"/>
                  </a:lnTo>
                  <a:close/>
                </a:path>
                <a:path w="610235" h="59054">
                  <a:moveTo>
                    <a:pt x="225298" y="58661"/>
                  </a:moveTo>
                  <a:lnTo>
                    <a:pt x="225120" y="56591"/>
                  </a:lnTo>
                  <a:lnTo>
                    <a:pt x="214858" y="56667"/>
                  </a:lnTo>
                  <a:lnTo>
                    <a:pt x="215036" y="58737"/>
                  </a:lnTo>
                  <a:lnTo>
                    <a:pt x="225298" y="58661"/>
                  </a:lnTo>
                  <a:close/>
                </a:path>
                <a:path w="610235" h="59054">
                  <a:moveTo>
                    <a:pt x="236232" y="3733"/>
                  </a:moveTo>
                  <a:lnTo>
                    <a:pt x="236054" y="1663"/>
                  </a:lnTo>
                  <a:lnTo>
                    <a:pt x="225793" y="1714"/>
                  </a:lnTo>
                  <a:lnTo>
                    <a:pt x="225971" y="3784"/>
                  </a:lnTo>
                  <a:lnTo>
                    <a:pt x="236232" y="3733"/>
                  </a:lnTo>
                  <a:close/>
                </a:path>
                <a:path w="610235" h="59054">
                  <a:moveTo>
                    <a:pt x="245833" y="58521"/>
                  </a:moveTo>
                  <a:lnTo>
                    <a:pt x="245656" y="56476"/>
                  </a:lnTo>
                  <a:lnTo>
                    <a:pt x="235394" y="56553"/>
                  </a:lnTo>
                  <a:lnTo>
                    <a:pt x="235572" y="58597"/>
                  </a:lnTo>
                  <a:lnTo>
                    <a:pt x="245833" y="58521"/>
                  </a:lnTo>
                  <a:close/>
                </a:path>
                <a:path w="610235" h="59054">
                  <a:moveTo>
                    <a:pt x="256768" y="3632"/>
                  </a:moveTo>
                  <a:lnTo>
                    <a:pt x="256590" y="1562"/>
                  </a:lnTo>
                  <a:lnTo>
                    <a:pt x="246329" y="1612"/>
                  </a:lnTo>
                  <a:lnTo>
                    <a:pt x="246507" y="3683"/>
                  </a:lnTo>
                  <a:lnTo>
                    <a:pt x="256768" y="3632"/>
                  </a:lnTo>
                  <a:close/>
                </a:path>
                <a:path w="610235" h="59054">
                  <a:moveTo>
                    <a:pt x="266344" y="58394"/>
                  </a:moveTo>
                  <a:lnTo>
                    <a:pt x="266166" y="56337"/>
                  </a:lnTo>
                  <a:lnTo>
                    <a:pt x="255892" y="56400"/>
                  </a:lnTo>
                  <a:lnTo>
                    <a:pt x="256095" y="58470"/>
                  </a:lnTo>
                  <a:lnTo>
                    <a:pt x="266344" y="58394"/>
                  </a:lnTo>
                  <a:close/>
                </a:path>
                <a:path w="610235" h="59054">
                  <a:moveTo>
                    <a:pt x="277291" y="3517"/>
                  </a:moveTo>
                  <a:lnTo>
                    <a:pt x="277114" y="1460"/>
                  </a:lnTo>
                  <a:lnTo>
                    <a:pt x="266852" y="1524"/>
                  </a:lnTo>
                  <a:lnTo>
                    <a:pt x="267030" y="3568"/>
                  </a:lnTo>
                  <a:lnTo>
                    <a:pt x="277291" y="3517"/>
                  </a:lnTo>
                  <a:close/>
                </a:path>
                <a:path w="610235" h="59054">
                  <a:moveTo>
                    <a:pt x="286867" y="58242"/>
                  </a:moveTo>
                  <a:lnTo>
                    <a:pt x="286689" y="56184"/>
                  </a:lnTo>
                  <a:lnTo>
                    <a:pt x="276428" y="56248"/>
                  </a:lnTo>
                  <a:lnTo>
                    <a:pt x="276606" y="58318"/>
                  </a:lnTo>
                  <a:lnTo>
                    <a:pt x="286867" y="58242"/>
                  </a:lnTo>
                  <a:close/>
                </a:path>
                <a:path w="610235" h="59054">
                  <a:moveTo>
                    <a:pt x="297827" y="3429"/>
                  </a:moveTo>
                  <a:lnTo>
                    <a:pt x="297649" y="1358"/>
                  </a:lnTo>
                  <a:lnTo>
                    <a:pt x="287388" y="1422"/>
                  </a:lnTo>
                  <a:lnTo>
                    <a:pt x="287566" y="3467"/>
                  </a:lnTo>
                  <a:lnTo>
                    <a:pt x="297827" y="3429"/>
                  </a:lnTo>
                  <a:close/>
                </a:path>
                <a:path w="610235" h="59054">
                  <a:moveTo>
                    <a:pt x="307403" y="58102"/>
                  </a:moveTo>
                  <a:lnTo>
                    <a:pt x="307225" y="56057"/>
                  </a:lnTo>
                  <a:lnTo>
                    <a:pt x="296964" y="56134"/>
                  </a:lnTo>
                  <a:lnTo>
                    <a:pt x="297141" y="58178"/>
                  </a:lnTo>
                  <a:lnTo>
                    <a:pt x="307403" y="58102"/>
                  </a:lnTo>
                  <a:close/>
                </a:path>
                <a:path w="610235" h="59054">
                  <a:moveTo>
                    <a:pt x="318350" y="3327"/>
                  </a:moveTo>
                  <a:lnTo>
                    <a:pt x="318173" y="1257"/>
                  </a:lnTo>
                  <a:lnTo>
                    <a:pt x="307911" y="1308"/>
                  </a:lnTo>
                  <a:lnTo>
                    <a:pt x="308089" y="3378"/>
                  </a:lnTo>
                  <a:lnTo>
                    <a:pt x="318350" y="3327"/>
                  </a:lnTo>
                  <a:close/>
                </a:path>
                <a:path w="610235" h="59054">
                  <a:moveTo>
                    <a:pt x="327926" y="57988"/>
                  </a:moveTo>
                  <a:lnTo>
                    <a:pt x="327736" y="55918"/>
                  </a:lnTo>
                  <a:lnTo>
                    <a:pt x="317461" y="55994"/>
                  </a:lnTo>
                  <a:lnTo>
                    <a:pt x="317665" y="58039"/>
                  </a:lnTo>
                  <a:lnTo>
                    <a:pt x="327926" y="57988"/>
                  </a:lnTo>
                  <a:close/>
                </a:path>
                <a:path w="610235" h="59054">
                  <a:moveTo>
                    <a:pt x="338886" y="3213"/>
                  </a:moveTo>
                  <a:lnTo>
                    <a:pt x="338709" y="1143"/>
                  </a:lnTo>
                  <a:lnTo>
                    <a:pt x="328447" y="1193"/>
                  </a:lnTo>
                  <a:lnTo>
                    <a:pt x="328625" y="3263"/>
                  </a:lnTo>
                  <a:lnTo>
                    <a:pt x="338886" y="3213"/>
                  </a:lnTo>
                  <a:close/>
                </a:path>
                <a:path w="610235" h="59054">
                  <a:moveTo>
                    <a:pt x="348437" y="57835"/>
                  </a:moveTo>
                  <a:lnTo>
                    <a:pt x="348259" y="55778"/>
                  </a:lnTo>
                  <a:lnTo>
                    <a:pt x="337997" y="55841"/>
                  </a:lnTo>
                  <a:lnTo>
                    <a:pt x="338175" y="57912"/>
                  </a:lnTo>
                  <a:lnTo>
                    <a:pt x="348437" y="57835"/>
                  </a:lnTo>
                  <a:close/>
                </a:path>
                <a:path w="610235" h="59054">
                  <a:moveTo>
                    <a:pt x="359410" y="3098"/>
                  </a:moveTo>
                  <a:lnTo>
                    <a:pt x="359219" y="1041"/>
                  </a:lnTo>
                  <a:lnTo>
                    <a:pt x="348945" y="1104"/>
                  </a:lnTo>
                  <a:lnTo>
                    <a:pt x="349148" y="3149"/>
                  </a:lnTo>
                  <a:lnTo>
                    <a:pt x="359410" y="3098"/>
                  </a:lnTo>
                  <a:close/>
                </a:path>
                <a:path w="610235" h="59054">
                  <a:moveTo>
                    <a:pt x="368973" y="57683"/>
                  </a:moveTo>
                  <a:lnTo>
                    <a:pt x="368795" y="55638"/>
                  </a:lnTo>
                  <a:lnTo>
                    <a:pt x="358533" y="55714"/>
                  </a:lnTo>
                  <a:lnTo>
                    <a:pt x="358711" y="57759"/>
                  </a:lnTo>
                  <a:lnTo>
                    <a:pt x="368973" y="57683"/>
                  </a:lnTo>
                  <a:close/>
                </a:path>
                <a:path w="610235" h="59054">
                  <a:moveTo>
                    <a:pt x="379933" y="3009"/>
                  </a:moveTo>
                  <a:lnTo>
                    <a:pt x="379755" y="939"/>
                  </a:lnTo>
                  <a:lnTo>
                    <a:pt x="369493" y="990"/>
                  </a:lnTo>
                  <a:lnTo>
                    <a:pt x="369671" y="3060"/>
                  </a:lnTo>
                  <a:lnTo>
                    <a:pt x="379933" y="3009"/>
                  </a:lnTo>
                  <a:close/>
                </a:path>
                <a:path w="610235" h="59054">
                  <a:moveTo>
                    <a:pt x="389509" y="57569"/>
                  </a:moveTo>
                  <a:lnTo>
                    <a:pt x="389318" y="55499"/>
                  </a:lnTo>
                  <a:lnTo>
                    <a:pt x="379044" y="55575"/>
                  </a:lnTo>
                  <a:lnTo>
                    <a:pt x="379247" y="57619"/>
                  </a:lnTo>
                  <a:lnTo>
                    <a:pt x="389509" y="57569"/>
                  </a:lnTo>
                  <a:close/>
                </a:path>
                <a:path w="610235" h="59054">
                  <a:moveTo>
                    <a:pt x="400456" y="2908"/>
                  </a:moveTo>
                  <a:lnTo>
                    <a:pt x="400278" y="838"/>
                  </a:lnTo>
                  <a:lnTo>
                    <a:pt x="390017" y="889"/>
                  </a:lnTo>
                  <a:lnTo>
                    <a:pt x="390194" y="2959"/>
                  </a:lnTo>
                  <a:lnTo>
                    <a:pt x="400456" y="2908"/>
                  </a:lnTo>
                  <a:close/>
                </a:path>
                <a:path w="610235" h="59054">
                  <a:moveTo>
                    <a:pt x="410019" y="57416"/>
                  </a:moveTo>
                  <a:lnTo>
                    <a:pt x="409841" y="55346"/>
                  </a:lnTo>
                  <a:lnTo>
                    <a:pt x="399580" y="55422"/>
                  </a:lnTo>
                  <a:lnTo>
                    <a:pt x="399757" y="57492"/>
                  </a:lnTo>
                  <a:lnTo>
                    <a:pt x="410019" y="57416"/>
                  </a:lnTo>
                  <a:close/>
                </a:path>
                <a:path w="610235" h="59054">
                  <a:moveTo>
                    <a:pt x="420992" y="2794"/>
                  </a:moveTo>
                  <a:lnTo>
                    <a:pt x="420814" y="736"/>
                  </a:lnTo>
                  <a:lnTo>
                    <a:pt x="410552" y="774"/>
                  </a:lnTo>
                  <a:lnTo>
                    <a:pt x="410730" y="2844"/>
                  </a:lnTo>
                  <a:lnTo>
                    <a:pt x="420992" y="2794"/>
                  </a:lnTo>
                  <a:close/>
                </a:path>
                <a:path w="610235" h="59054">
                  <a:moveTo>
                    <a:pt x="430542" y="57264"/>
                  </a:moveTo>
                  <a:lnTo>
                    <a:pt x="430364" y="55219"/>
                  </a:lnTo>
                  <a:lnTo>
                    <a:pt x="420103" y="55270"/>
                  </a:lnTo>
                  <a:lnTo>
                    <a:pt x="420281" y="57340"/>
                  </a:lnTo>
                  <a:lnTo>
                    <a:pt x="430542" y="57264"/>
                  </a:lnTo>
                  <a:close/>
                </a:path>
                <a:path w="610235" h="59054">
                  <a:moveTo>
                    <a:pt x="441515" y="2692"/>
                  </a:moveTo>
                  <a:lnTo>
                    <a:pt x="441337" y="635"/>
                  </a:lnTo>
                  <a:lnTo>
                    <a:pt x="431076" y="698"/>
                  </a:lnTo>
                  <a:lnTo>
                    <a:pt x="431253" y="2743"/>
                  </a:lnTo>
                  <a:lnTo>
                    <a:pt x="441515" y="2692"/>
                  </a:lnTo>
                  <a:close/>
                </a:path>
                <a:path w="610235" h="59054">
                  <a:moveTo>
                    <a:pt x="451078" y="57150"/>
                  </a:moveTo>
                  <a:lnTo>
                    <a:pt x="450888" y="55079"/>
                  </a:lnTo>
                  <a:lnTo>
                    <a:pt x="440639" y="55156"/>
                  </a:lnTo>
                  <a:lnTo>
                    <a:pt x="440817" y="57200"/>
                  </a:lnTo>
                  <a:lnTo>
                    <a:pt x="451078" y="57150"/>
                  </a:lnTo>
                  <a:close/>
                </a:path>
                <a:path w="610235" h="59054">
                  <a:moveTo>
                    <a:pt x="462051" y="2590"/>
                  </a:moveTo>
                  <a:lnTo>
                    <a:pt x="461873" y="520"/>
                  </a:lnTo>
                  <a:lnTo>
                    <a:pt x="451612" y="571"/>
                  </a:lnTo>
                  <a:lnTo>
                    <a:pt x="451789" y="2641"/>
                  </a:lnTo>
                  <a:lnTo>
                    <a:pt x="462051" y="2590"/>
                  </a:lnTo>
                  <a:close/>
                </a:path>
                <a:path w="610235" h="59054">
                  <a:moveTo>
                    <a:pt x="471589" y="56997"/>
                  </a:moveTo>
                  <a:lnTo>
                    <a:pt x="471411" y="54940"/>
                  </a:lnTo>
                  <a:lnTo>
                    <a:pt x="461137" y="55003"/>
                  </a:lnTo>
                  <a:lnTo>
                    <a:pt x="461340" y="57073"/>
                  </a:lnTo>
                  <a:lnTo>
                    <a:pt x="471589" y="56997"/>
                  </a:lnTo>
                  <a:close/>
                </a:path>
                <a:path w="610235" h="59054">
                  <a:moveTo>
                    <a:pt x="482574" y="2489"/>
                  </a:moveTo>
                  <a:lnTo>
                    <a:pt x="482396" y="419"/>
                  </a:lnTo>
                  <a:lnTo>
                    <a:pt x="472135" y="469"/>
                  </a:lnTo>
                  <a:lnTo>
                    <a:pt x="472313" y="2540"/>
                  </a:lnTo>
                  <a:lnTo>
                    <a:pt x="482574" y="2489"/>
                  </a:lnTo>
                  <a:close/>
                </a:path>
                <a:path w="610235" h="59054">
                  <a:moveTo>
                    <a:pt x="492112" y="56857"/>
                  </a:moveTo>
                  <a:lnTo>
                    <a:pt x="491934" y="54813"/>
                  </a:lnTo>
                  <a:lnTo>
                    <a:pt x="481672" y="54864"/>
                  </a:lnTo>
                  <a:lnTo>
                    <a:pt x="481850" y="56934"/>
                  </a:lnTo>
                  <a:lnTo>
                    <a:pt x="492112" y="56857"/>
                  </a:lnTo>
                  <a:close/>
                </a:path>
                <a:path w="610235" h="59054">
                  <a:moveTo>
                    <a:pt x="503110" y="2374"/>
                  </a:moveTo>
                  <a:lnTo>
                    <a:pt x="502932" y="317"/>
                  </a:lnTo>
                  <a:lnTo>
                    <a:pt x="492671" y="355"/>
                  </a:lnTo>
                  <a:lnTo>
                    <a:pt x="492848" y="2425"/>
                  </a:lnTo>
                  <a:lnTo>
                    <a:pt x="503110" y="2374"/>
                  </a:lnTo>
                  <a:close/>
                </a:path>
                <a:path w="610235" h="59054">
                  <a:moveTo>
                    <a:pt x="512648" y="56705"/>
                  </a:moveTo>
                  <a:lnTo>
                    <a:pt x="512470" y="54660"/>
                  </a:lnTo>
                  <a:lnTo>
                    <a:pt x="502208" y="54737"/>
                  </a:lnTo>
                  <a:lnTo>
                    <a:pt x="502386" y="56781"/>
                  </a:lnTo>
                  <a:lnTo>
                    <a:pt x="512648" y="56705"/>
                  </a:lnTo>
                  <a:close/>
                </a:path>
                <a:path w="610235" h="59054">
                  <a:moveTo>
                    <a:pt x="523621" y="2273"/>
                  </a:moveTo>
                  <a:lnTo>
                    <a:pt x="523443" y="215"/>
                  </a:lnTo>
                  <a:lnTo>
                    <a:pt x="513168" y="279"/>
                  </a:lnTo>
                  <a:lnTo>
                    <a:pt x="513372" y="2324"/>
                  </a:lnTo>
                  <a:lnTo>
                    <a:pt x="523621" y="2273"/>
                  </a:lnTo>
                  <a:close/>
                </a:path>
                <a:path w="610235" h="59054">
                  <a:moveTo>
                    <a:pt x="533171" y="56578"/>
                  </a:moveTo>
                  <a:lnTo>
                    <a:pt x="532980" y="54508"/>
                  </a:lnTo>
                  <a:lnTo>
                    <a:pt x="522706" y="54584"/>
                  </a:lnTo>
                  <a:lnTo>
                    <a:pt x="522909" y="56654"/>
                  </a:lnTo>
                  <a:lnTo>
                    <a:pt x="533171" y="56578"/>
                  </a:lnTo>
                  <a:close/>
                </a:path>
                <a:path w="610235" h="59054">
                  <a:moveTo>
                    <a:pt x="544144" y="2184"/>
                  </a:moveTo>
                  <a:lnTo>
                    <a:pt x="543966" y="114"/>
                  </a:lnTo>
                  <a:lnTo>
                    <a:pt x="533704" y="165"/>
                  </a:lnTo>
                  <a:lnTo>
                    <a:pt x="533882" y="2235"/>
                  </a:lnTo>
                  <a:lnTo>
                    <a:pt x="544144" y="2184"/>
                  </a:lnTo>
                  <a:close/>
                </a:path>
                <a:path w="610235" h="59054">
                  <a:moveTo>
                    <a:pt x="553681" y="56438"/>
                  </a:moveTo>
                  <a:lnTo>
                    <a:pt x="553504" y="54394"/>
                  </a:lnTo>
                  <a:lnTo>
                    <a:pt x="543242" y="54444"/>
                  </a:lnTo>
                  <a:lnTo>
                    <a:pt x="543420" y="56515"/>
                  </a:lnTo>
                  <a:lnTo>
                    <a:pt x="553681" y="56438"/>
                  </a:lnTo>
                  <a:close/>
                </a:path>
                <a:path w="610235" h="59054">
                  <a:moveTo>
                    <a:pt x="564680" y="2070"/>
                  </a:moveTo>
                  <a:lnTo>
                    <a:pt x="564502" y="0"/>
                  </a:lnTo>
                  <a:lnTo>
                    <a:pt x="554240" y="50"/>
                  </a:lnTo>
                  <a:lnTo>
                    <a:pt x="554418" y="2120"/>
                  </a:lnTo>
                  <a:lnTo>
                    <a:pt x="564680" y="2070"/>
                  </a:lnTo>
                  <a:close/>
                </a:path>
                <a:path w="610235" h="59054">
                  <a:moveTo>
                    <a:pt x="574217" y="56286"/>
                  </a:moveTo>
                  <a:lnTo>
                    <a:pt x="574040" y="54241"/>
                  </a:lnTo>
                  <a:lnTo>
                    <a:pt x="563778" y="54317"/>
                  </a:lnTo>
                  <a:lnTo>
                    <a:pt x="563956" y="56362"/>
                  </a:lnTo>
                  <a:lnTo>
                    <a:pt x="574217" y="56286"/>
                  </a:lnTo>
                  <a:close/>
                </a:path>
                <a:path w="610235" h="59054">
                  <a:moveTo>
                    <a:pt x="600646" y="20091"/>
                  </a:moveTo>
                  <a:lnTo>
                    <a:pt x="599973" y="18097"/>
                  </a:lnTo>
                  <a:lnTo>
                    <a:pt x="595223" y="19354"/>
                  </a:lnTo>
                  <a:lnTo>
                    <a:pt x="592251" y="20548"/>
                  </a:lnTo>
                  <a:lnTo>
                    <a:pt x="590689" y="21907"/>
                  </a:lnTo>
                  <a:lnTo>
                    <a:pt x="590384" y="22250"/>
                  </a:lnTo>
                  <a:lnTo>
                    <a:pt x="592010" y="23634"/>
                  </a:lnTo>
                  <a:lnTo>
                    <a:pt x="593432" y="22364"/>
                  </a:lnTo>
                  <a:lnTo>
                    <a:pt x="596239" y="21247"/>
                  </a:lnTo>
                  <a:lnTo>
                    <a:pt x="600646" y="20091"/>
                  </a:lnTo>
                  <a:close/>
                </a:path>
                <a:path w="610235" h="59054">
                  <a:moveTo>
                    <a:pt x="610095" y="28397"/>
                  </a:moveTo>
                  <a:lnTo>
                    <a:pt x="599986" y="25552"/>
                  </a:lnTo>
                  <a:lnTo>
                    <a:pt x="599592" y="27546"/>
                  </a:lnTo>
                  <a:lnTo>
                    <a:pt x="609688" y="30378"/>
                  </a:lnTo>
                  <a:lnTo>
                    <a:pt x="610095" y="2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1189" y="3665940"/>
              <a:ext cx="402590" cy="67945"/>
            </a:xfrm>
            <a:custGeom>
              <a:avLst/>
              <a:gdLst/>
              <a:ahLst/>
              <a:cxnLst/>
              <a:rect l="l" t="t" r="r" b="b"/>
              <a:pathLst>
                <a:path w="402590" h="67945">
                  <a:moveTo>
                    <a:pt x="385660" y="0"/>
                  </a:moveTo>
                  <a:lnTo>
                    <a:pt x="0" y="2463"/>
                  </a:lnTo>
                  <a:lnTo>
                    <a:pt x="10780" y="17937"/>
                  </a:lnTo>
                  <a:lnTo>
                    <a:pt x="22494" y="33967"/>
                  </a:lnTo>
                  <a:lnTo>
                    <a:pt x="35090" y="50514"/>
                  </a:lnTo>
                  <a:lnTo>
                    <a:pt x="48514" y="67538"/>
                  </a:lnTo>
                  <a:lnTo>
                    <a:pt x="402285" y="65265"/>
                  </a:lnTo>
                  <a:lnTo>
                    <a:pt x="3856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1575" y="3178200"/>
              <a:ext cx="855344" cy="1024890"/>
            </a:xfrm>
            <a:custGeom>
              <a:avLst/>
              <a:gdLst/>
              <a:ahLst/>
              <a:cxnLst/>
              <a:rect l="l" t="t" r="r" b="b"/>
              <a:pathLst>
                <a:path w="855344" h="1024889">
                  <a:moveTo>
                    <a:pt x="692162" y="656018"/>
                  </a:moveTo>
                  <a:lnTo>
                    <a:pt x="692124" y="655180"/>
                  </a:lnTo>
                  <a:lnTo>
                    <a:pt x="689203" y="654850"/>
                  </a:lnTo>
                  <a:lnTo>
                    <a:pt x="686269" y="653389"/>
                  </a:lnTo>
                  <a:lnTo>
                    <a:pt x="661606" y="613181"/>
                  </a:lnTo>
                  <a:lnTo>
                    <a:pt x="646912" y="572719"/>
                  </a:lnTo>
                  <a:lnTo>
                    <a:pt x="580097" y="310413"/>
                  </a:lnTo>
                  <a:lnTo>
                    <a:pt x="569493" y="285572"/>
                  </a:lnTo>
                  <a:lnTo>
                    <a:pt x="552310" y="265163"/>
                  </a:lnTo>
                  <a:lnTo>
                    <a:pt x="530059" y="250558"/>
                  </a:lnTo>
                  <a:lnTo>
                    <a:pt x="504342" y="243166"/>
                  </a:lnTo>
                  <a:lnTo>
                    <a:pt x="353745" y="224472"/>
                  </a:lnTo>
                  <a:lnTo>
                    <a:pt x="321919" y="213321"/>
                  </a:lnTo>
                  <a:lnTo>
                    <a:pt x="297726" y="191084"/>
                  </a:lnTo>
                  <a:lnTo>
                    <a:pt x="283984" y="161607"/>
                  </a:lnTo>
                  <a:lnTo>
                    <a:pt x="283540" y="128752"/>
                  </a:lnTo>
                  <a:lnTo>
                    <a:pt x="296926" y="66421"/>
                  </a:lnTo>
                  <a:lnTo>
                    <a:pt x="297294" y="49860"/>
                  </a:lnTo>
                  <a:lnTo>
                    <a:pt x="266966" y="11811"/>
                  </a:lnTo>
                  <a:lnTo>
                    <a:pt x="228993" y="0"/>
                  </a:lnTo>
                  <a:lnTo>
                    <a:pt x="219202" y="774"/>
                  </a:lnTo>
                  <a:lnTo>
                    <a:pt x="174218" y="19062"/>
                  </a:lnTo>
                  <a:lnTo>
                    <a:pt x="127787" y="43611"/>
                  </a:lnTo>
                  <a:lnTo>
                    <a:pt x="76873" y="77343"/>
                  </a:lnTo>
                  <a:lnTo>
                    <a:pt x="27838" y="120535"/>
                  </a:lnTo>
                  <a:lnTo>
                    <a:pt x="74853" y="81749"/>
                  </a:lnTo>
                  <a:lnTo>
                    <a:pt x="122555" y="51295"/>
                  </a:lnTo>
                  <a:lnTo>
                    <a:pt x="165620" y="28956"/>
                  </a:lnTo>
                  <a:lnTo>
                    <a:pt x="198755" y="14528"/>
                  </a:lnTo>
                  <a:lnTo>
                    <a:pt x="208140" y="11849"/>
                  </a:lnTo>
                  <a:lnTo>
                    <a:pt x="217932" y="11074"/>
                  </a:lnTo>
                  <a:lnTo>
                    <a:pt x="227838" y="12204"/>
                  </a:lnTo>
                  <a:lnTo>
                    <a:pt x="270433" y="32131"/>
                  </a:lnTo>
                  <a:lnTo>
                    <a:pt x="286232" y="60934"/>
                  </a:lnTo>
                  <a:lnTo>
                    <a:pt x="285864" y="77482"/>
                  </a:lnTo>
                  <a:lnTo>
                    <a:pt x="272478" y="139814"/>
                  </a:lnTo>
                  <a:lnTo>
                    <a:pt x="272923" y="172669"/>
                  </a:lnTo>
                  <a:lnTo>
                    <a:pt x="286664" y="202145"/>
                  </a:lnTo>
                  <a:lnTo>
                    <a:pt x="310857" y="224383"/>
                  </a:lnTo>
                  <a:lnTo>
                    <a:pt x="342684" y="235534"/>
                  </a:lnTo>
                  <a:lnTo>
                    <a:pt x="493280" y="254228"/>
                  </a:lnTo>
                  <a:lnTo>
                    <a:pt x="519010" y="261620"/>
                  </a:lnTo>
                  <a:lnTo>
                    <a:pt x="541248" y="276225"/>
                  </a:lnTo>
                  <a:lnTo>
                    <a:pt x="558444" y="296633"/>
                  </a:lnTo>
                  <a:lnTo>
                    <a:pt x="569036" y="321475"/>
                  </a:lnTo>
                  <a:lnTo>
                    <a:pt x="635850" y="583780"/>
                  </a:lnTo>
                  <a:lnTo>
                    <a:pt x="642188" y="604329"/>
                  </a:lnTo>
                  <a:lnTo>
                    <a:pt x="660844" y="643343"/>
                  </a:lnTo>
                  <a:lnTo>
                    <a:pt x="685190" y="665911"/>
                  </a:lnTo>
                  <a:lnTo>
                    <a:pt x="690270" y="662482"/>
                  </a:lnTo>
                  <a:lnTo>
                    <a:pt x="692162" y="656018"/>
                  </a:lnTo>
                  <a:close/>
                </a:path>
                <a:path w="855344" h="1024889">
                  <a:moveTo>
                    <a:pt x="855345" y="1022273"/>
                  </a:moveTo>
                  <a:lnTo>
                    <a:pt x="810539" y="988072"/>
                  </a:lnTo>
                  <a:lnTo>
                    <a:pt x="773036" y="958875"/>
                  </a:lnTo>
                  <a:lnTo>
                    <a:pt x="728586" y="923620"/>
                  </a:lnTo>
                  <a:lnTo>
                    <a:pt x="679780" y="884008"/>
                  </a:lnTo>
                  <a:lnTo>
                    <a:pt x="629221" y="841743"/>
                  </a:lnTo>
                  <a:lnTo>
                    <a:pt x="579501" y="798525"/>
                  </a:lnTo>
                  <a:lnTo>
                    <a:pt x="533234" y="756069"/>
                  </a:lnTo>
                  <a:lnTo>
                    <a:pt x="493014" y="716076"/>
                  </a:lnTo>
                  <a:lnTo>
                    <a:pt x="461429" y="680237"/>
                  </a:lnTo>
                  <a:lnTo>
                    <a:pt x="423951" y="622846"/>
                  </a:lnTo>
                  <a:lnTo>
                    <a:pt x="397548" y="587273"/>
                  </a:lnTo>
                  <a:lnTo>
                    <a:pt x="363651" y="545274"/>
                  </a:lnTo>
                  <a:lnTo>
                    <a:pt x="324040" y="498576"/>
                  </a:lnTo>
                  <a:lnTo>
                    <a:pt x="280492" y="448881"/>
                  </a:lnTo>
                  <a:lnTo>
                    <a:pt x="234759" y="397903"/>
                  </a:lnTo>
                  <a:lnTo>
                    <a:pt x="188633" y="347395"/>
                  </a:lnTo>
                  <a:lnTo>
                    <a:pt x="143891" y="299034"/>
                  </a:lnTo>
                  <a:lnTo>
                    <a:pt x="65595" y="215709"/>
                  </a:lnTo>
                  <a:lnTo>
                    <a:pt x="2806" y="149948"/>
                  </a:lnTo>
                  <a:lnTo>
                    <a:pt x="0" y="153771"/>
                  </a:lnTo>
                  <a:lnTo>
                    <a:pt x="64465" y="221310"/>
                  </a:lnTo>
                  <a:lnTo>
                    <a:pt x="142824" y="304749"/>
                  </a:lnTo>
                  <a:lnTo>
                    <a:pt x="187401" y="352945"/>
                  </a:lnTo>
                  <a:lnTo>
                    <a:pt x="233248" y="403186"/>
                  </a:lnTo>
                  <a:lnTo>
                    <a:pt x="278638" y="453809"/>
                  </a:lnTo>
                  <a:lnTo>
                    <a:pt x="321818" y="503123"/>
                  </a:lnTo>
                  <a:lnTo>
                    <a:pt x="361073" y="549440"/>
                  </a:lnTo>
                  <a:lnTo>
                    <a:pt x="394639" y="591083"/>
                  </a:lnTo>
                  <a:lnTo>
                    <a:pt x="420789" y="626351"/>
                  </a:lnTo>
                  <a:lnTo>
                    <a:pt x="437794" y="653567"/>
                  </a:lnTo>
                  <a:lnTo>
                    <a:pt x="458076" y="683463"/>
                  </a:lnTo>
                  <a:lnTo>
                    <a:pt x="489559" y="719213"/>
                  </a:lnTo>
                  <a:lnTo>
                    <a:pt x="529653" y="759104"/>
                  </a:lnTo>
                  <a:lnTo>
                    <a:pt x="575792" y="801458"/>
                  </a:lnTo>
                  <a:lnTo>
                    <a:pt x="625386" y="844588"/>
                  </a:lnTo>
                  <a:lnTo>
                    <a:pt x="675843" y="886777"/>
                  </a:lnTo>
                  <a:lnTo>
                    <a:pt x="724585" y="926350"/>
                  </a:lnTo>
                  <a:lnTo>
                    <a:pt x="769035" y="961618"/>
                  </a:lnTo>
                  <a:lnTo>
                    <a:pt x="806602" y="990879"/>
                  </a:lnTo>
                  <a:lnTo>
                    <a:pt x="850773" y="1024610"/>
                  </a:lnTo>
                  <a:lnTo>
                    <a:pt x="855091" y="1023848"/>
                  </a:lnTo>
                  <a:lnTo>
                    <a:pt x="855345" y="1022273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83410" y="347210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0329" y="0"/>
                  </a:moveTo>
                  <a:lnTo>
                    <a:pt x="12409" y="1219"/>
                  </a:lnTo>
                  <a:lnTo>
                    <a:pt x="5586" y="5586"/>
                  </a:lnTo>
                  <a:lnTo>
                    <a:pt x="1219" y="12409"/>
                  </a:lnTo>
                  <a:lnTo>
                    <a:pt x="0" y="20329"/>
                  </a:lnTo>
                  <a:lnTo>
                    <a:pt x="1887" y="28380"/>
                  </a:lnTo>
                  <a:lnTo>
                    <a:pt x="6843" y="35596"/>
                  </a:lnTo>
                  <a:lnTo>
                    <a:pt x="14059" y="40552"/>
                  </a:lnTo>
                  <a:lnTo>
                    <a:pt x="22110" y="42440"/>
                  </a:lnTo>
                  <a:lnTo>
                    <a:pt x="30030" y="41220"/>
                  </a:lnTo>
                  <a:lnTo>
                    <a:pt x="36853" y="36853"/>
                  </a:lnTo>
                  <a:lnTo>
                    <a:pt x="41220" y="30030"/>
                  </a:lnTo>
                  <a:lnTo>
                    <a:pt x="42440" y="22110"/>
                  </a:lnTo>
                  <a:lnTo>
                    <a:pt x="40552" y="14059"/>
                  </a:lnTo>
                  <a:lnTo>
                    <a:pt x="35596" y="6843"/>
                  </a:lnTo>
                  <a:lnTo>
                    <a:pt x="28380" y="1887"/>
                  </a:lnTo>
                  <a:lnTo>
                    <a:pt x="20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4258" y="3472917"/>
              <a:ext cx="40803" cy="4080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88313" y="3476968"/>
              <a:ext cx="64135" cy="131445"/>
            </a:xfrm>
            <a:custGeom>
              <a:avLst/>
              <a:gdLst/>
              <a:ahLst/>
              <a:cxnLst/>
              <a:rect l="l" t="t" r="r" b="b"/>
              <a:pathLst>
                <a:path w="64134" h="131445">
                  <a:moveTo>
                    <a:pt x="32639" y="21653"/>
                  </a:moveTo>
                  <a:lnTo>
                    <a:pt x="32245" y="12344"/>
                  </a:lnTo>
                  <a:lnTo>
                    <a:pt x="20294" y="393"/>
                  </a:lnTo>
                  <a:lnTo>
                    <a:pt x="10998" y="0"/>
                  </a:lnTo>
                  <a:lnTo>
                    <a:pt x="5499" y="5499"/>
                  </a:lnTo>
                  <a:lnTo>
                    <a:pt x="0" y="10998"/>
                  </a:lnTo>
                  <a:lnTo>
                    <a:pt x="393" y="20294"/>
                  </a:lnTo>
                  <a:lnTo>
                    <a:pt x="12344" y="32258"/>
                  </a:lnTo>
                  <a:lnTo>
                    <a:pt x="21653" y="32639"/>
                  </a:lnTo>
                  <a:lnTo>
                    <a:pt x="32639" y="21653"/>
                  </a:lnTo>
                  <a:close/>
                </a:path>
                <a:path w="64134" h="131445">
                  <a:moveTo>
                    <a:pt x="63652" y="110718"/>
                  </a:moveTo>
                  <a:lnTo>
                    <a:pt x="61760" y="102666"/>
                  </a:lnTo>
                  <a:lnTo>
                    <a:pt x="56807" y="95453"/>
                  </a:lnTo>
                  <a:lnTo>
                    <a:pt x="49593" y="90500"/>
                  </a:lnTo>
                  <a:lnTo>
                    <a:pt x="41541" y="88607"/>
                  </a:lnTo>
                  <a:lnTo>
                    <a:pt x="33616" y="89827"/>
                  </a:lnTo>
                  <a:lnTo>
                    <a:pt x="26797" y="94195"/>
                  </a:lnTo>
                  <a:lnTo>
                    <a:pt x="22428" y="101015"/>
                  </a:lnTo>
                  <a:lnTo>
                    <a:pt x="21209" y="108940"/>
                  </a:lnTo>
                  <a:lnTo>
                    <a:pt x="23101" y="116992"/>
                  </a:lnTo>
                  <a:lnTo>
                    <a:pt x="28054" y="124206"/>
                  </a:lnTo>
                  <a:lnTo>
                    <a:pt x="35267" y="129159"/>
                  </a:lnTo>
                  <a:lnTo>
                    <a:pt x="43319" y="131051"/>
                  </a:lnTo>
                  <a:lnTo>
                    <a:pt x="51244" y="129832"/>
                  </a:lnTo>
                  <a:lnTo>
                    <a:pt x="58064" y="125463"/>
                  </a:lnTo>
                  <a:lnTo>
                    <a:pt x="62433" y="118643"/>
                  </a:lnTo>
                  <a:lnTo>
                    <a:pt x="63652" y="110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0384" y="3566388"/>
              <a:ext cx="40798" cy="4080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314488" y="3570440"/>
              <a:ext cx="90170" cy="224790"/>
            </a:xfrm>
            <a:custGeom>
              <a:avLst/>
              <a:gdLst/>
              <a:ahLst/>
              <a:cxnLst/>
              <a:rect l="l" t="t" r="r" b="b"/>
              <a:pathLst>
                <a:path w="90169" h="224789">
                  <a:moveTo>
                    <a:pt x="32575" y="21844"/>
                  </a:moveTo>
                  <a:lnTo>
                    <a:pt x="32270" y="12547"/>
                  </a:lnTo>
                  <a:lnTo>
                    <a:pt x="20408" y="469"/>
                  </a:lnTo>
                  <a:lnTo>
                    <a:pt x="11099" y="0"/>
                  </a:lnTo>
                  <a:lnTo>
                    <a:pt x="0" y="10883"/>
                  </a:lnTo>
                  <a:lnTo>
                    <a:pt x="304" y="20167"/>
                  </a:lnTo>
                  <a:lnTo>
                    <a:pt x="12166" y="32245"/>
                  </a:lnTo>
                  <a:lnTo>
                    <a:pt x="21475" y="32715"/>
                  </a:lnTo>
                  <a:lnTo>
                    <a:pt x="27025" y="27279"/>
                  </a:lnTo>
                  <a:lnTo>
                    <a:pt x="32575" y="21844"/>
                  </a:lnTo>
                  <a:close/>
                </a:path>
                <a:path w="90169" h="224789">
                  <a:moveTo>
                    <a:pt x="89725" y="204203"/>
                  </a:moveTo>
                  <a:lnTo>
                    <a:pt x="87845" y="196151"/>
                  </a:lnTo>
                  <a:lnTo>
                    <a:pt x="82880" y="188925"/>
                  </a:lnTo>
                  <a:lnTo>
                    <a:pt x="75666" y="183972"/>
                  </a:lnTo>
                  <a:lnTo>
                    <a:pt x="67614" y="182092"/>
                  </a:lnTo>
                  <a:lnTo>
                    <a:pt x="59702" y="183311"/>
                  </a:lnTo>
                  <a:lnTo>
                    <a:pt x="52870" y="187667"/>
                  </a:lnTo>
                  <a:lnTo>
                    <a:pt x="48514" y="194500"/>
                  </a:lnTo>
                  <a:lnTo>
                    <a:pt x="47294" y="202412"/>
                  </a:lnTo>
                  <a:lnTo>
                    <a:pt x="49174" y="210464"/>
                  </a:lnTo>
                  <a:lnTo>
                    <a:pt x="54127" y="217678"/>
                  </a:lnTo>
                  <a:lnTo>
                    <a:pt x="61353" y="222643"/>
                  </a:lnTo>
                  <a:lnTo>
                    <a:pt x="69405" y="224523"/>
                  </a:lnTo>
                  <a:lnTo>
                    <a:pt x="77317" y="223304"/>
                  </a:lnTo>
                  <a:lnTo>
                    <a:pt x="84137" y="218935"/>
                  </a:lnTo>
                  <a:lnTo>
                    <a:pt x="88506" y="212115"/>
                  </a:lnTo>
                  <a:lnTo>
                    <a:pt x="89725" y="2042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2641" y="3753333"/>
              <a:ext cx="40805" cy="4080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348092" y="3604069"/>
              <a:ext cx="90805" cy="86360"/>
            </a:xfrm>
            <a:custGeom>
              <a:avLst/>
              <a:gdLst/>
              <a:ahLst/>
              <a:cxnLst/>
              <a:rect l="l" t="t" r="r" b="b"/>
              <a:pathLst>
                <a:path w="90805" h="86360">
                  <a:moveTo>
                    <a:pt x="74472" y="25895"/>
                  </a:moveTo>
                  <a:lnTo>
                    <a:pt x="66522" y="228"/>
                  </a:lnTo>
                  <a:lnTo>
                    <a:pt x="65493" y="0"/>
                  </a:lnTo>
                  <a:lnTo>
                    <a:pt x="64401" y="266"/>
                  </a:lnTo>
                  <a:lnTo>
                    <a:pt x="4737" y="61645"/>
                  </a:lnTo>
                  <a:lnTo>
                    <a:pt x="44361" y="56870"/>
                  </a:lnTo>
                  <a:lnTo>
                    <a:pt x="74472" y="25895"/>
                  </a:lnTo>
                  <a:close/>
                </a:path>
                <a:path w="90805" h="86360">
                  <a:moveTo>
                    <a:pt x="90627" y="75806"/>
                  </a:moveTo>
                  <a:lnTo>
                    <a:pt x="82880" y="52235"/>
                  </a:lnTo>
                  <a:lnTo>
                    <a:pt x="4737" y="61645"/>
                  </a:lnTo>
                  <a:lnTo>
                    <a:pt x="1054" y="62090"/>
                  </a:lnTo>
                  <a:lnTo>
                    <a:pt x="0" y="63576"/>
                  </a:lnTo>
                  <a:lnTo>
                    <a:pt x="342" y="65214"/>
                  </a:lnTo>
                  <a:lnTo>
                    <a:pt x="4292" y="84861"/>
                  </a:lnTo>
                  <a:lnTo>
                    <a:pt x="5892" y="86017"/>
                  </a:lnTo>
                  <a:lnTo>
                    <a:pt x="90627" y="75806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50505" y="3668128"/>
              <a:ext cx="10795" cy="24765"/>
            </a:xfrm>
            <a:custGeom>
              <a:avLst/>
              <a:gdLst/>
              <a:ahLst/>
              <a:cxnLst/>
              <a:rect l="l" t="t" r="r" b="b"/>
              <a:pathLst>
                <a:path w="10794" h="24764">
                  <a:moveTo>
                    <a:pt x="4737" y="0"/>
                  </a:moveTo>
                  <a:lnTo>
                    <a:pt x="2667" y="254"/>
                  </a:lnTo>
                  <a:lnTo>
                    <a:pt x="1054" y="457"/>
                  </a:lnTo>
                  <a:lnTo>
                    <a:pt x="0" y="1943"/>
                  </a:lnTo>
                  <a:lnTo>
                    <a:pt x="495" y="4368"/>
                  </a:lnTo>
                  <a:lnTo>
                    <a:pt x="4737" y="0"/>
                  </a:lnTo>
                  <a:close/>
                </a:path>
                <a:path w="10794" h="24764">
                  <a:moveTo>
                    <a:pt x="10502" y="23799"/>
                  </a:moveTo>
                  <a:lnTo>
                    <a:pt x="2921" y="16395"/>
                  </a:lnTo>
                  <a:lnTo>
                    <a:pt x="3975" y="21551"/>
                  </a:lnTo>
                  <a:lnTo>
                    <a:pt x="4305" y="23202"/>
                  </a:lnTo>
                  <a:lnTo>
                    <a:pt x="5892" y="24358"/>
                  </a:lnTo>
                  <a:lnTo>
                    <a:pt x="10502" y="23799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20237" y="3566261"/>
              <a:ext cx="90170" cy="29845"/>
            </a:xfrm>
            <a:custGeom>
              <a:avLst/>
              <a:gdLst/>
              <a:ahLst/>
              <a:cxnLst/>
              <a:rect l="l" t="t" r="r" b="b"/>
              <a:pathLst>
                <a:path w="90169" h="29845">
                  <a:moveTo>
                    <a:pt x="83121" y="0"/>
                  </a:moveTo>
                  <a:lnTo>
                    <a:pt x="1117" y="5588"/>
                  </a:lnTo>
                  <a:lnTo>
                    <a:pt x="0" y="6997"/>
                  </a:lnTo>
                  <a:lnTo>
                    <a:pt x="241" y="8636"/>
                  </a:lnTo>
                  <a:lnTo>
                    <a:pt x="3238" y="28384"/>
                  </a:lnTo>
                  <a:lnTo>
                    <a:pt x="4737" y="29616"/>
                  </a:lnTo>
                  <a:lnTo>
                    <a:pt x="89268" y="23876"/>
                  </a:lnTo>
                  <a:lnTo>
                    <a:pt x="90017" y="23545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22628" y="3568420"/>
              <a:ext cx="92075" cy="30480"/>
            </a:xfrm>
            <a:custGeom>
              <a:avLst/>
              <a:gdLst/>
              <a:ahLst/>
              <a:cxnLst/>
              <a:rect l="l" t="t" r="r" b="b"/>
              <a:pathLst>
                <a:path w="92075" h="30479">
                  <a:moveTo>
                    <a:pt x="91617" y="22618"/>
                  </a:moveTo>
                  <a:lnTo>
                    <a:pt x="88392" y="1257"/>
                  </a:lnTo>
                  <a:lnTo>
                    <a:pt x="86855" y="0"/>
                  </a:lnTo>
                  <a:lnTo>
                    <a:pt x="4102" y="5638"/>
                  </a:lnTo>
                  <a:lnTo>
                    <a:pt x="2743" y="5727"/>
                  </a:lnTo>
                  <a:lnTo>
                    <a:pt x="1130" y="5829"/>
                  </a:lnTo>
                  <a:lnTo>
                    <a:pt x="0" y="7239"/>
                  </a:lnTo>
                  <a:lnTo>
                    <a:pt x="342" y="9499"/>
                  </a:lnTo>
                  <a:lnTo>
                    <a:pt x="3251" y="28638"/>
                  </a:lnTo>
                  <a:lnTo>
                    <a:pt x="4749" y="29870"/>
                  </a:lnTo>
                  <a:lnTo>
                    <a:pt x="90500" y="24053"/>
                  </a:lnTo>
                  <a:lnTo>
                    <a:pt x="91617" y="22618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24340" y="3508108"/>
              <a:ext cx="70485" cy="64135"/>
            </a:xfrm>
            <a:custGeom>
              <a:avLst/>
              <a:gdLst/>
              <a:ahLst/>
              <a:cxnLst/>
              <a:rect l="l" t="t" r="r" b="b"/>
              <a:pathLst>
                <a:path w="70484" h="64135">
                  <a:moveTo>
                    <a:pt x="62369" y="0"/>
                  </a:moveTo>
                  <a:lnTo>
                    <a:pt x="61467" y="279"/>
                  </a:lnTo>
                  <a:lnTo>
                    <a:pt x="0" y="63525"/>
                  </a:lnTo>
                  <a:lnTo>
                    <a:pt x="37452" y="60985"/>
                  </a:lnTo>
                  <a:lnTo>
                    <a:pt x="70370" y="27101"/>
                  </a:lnTo>
                  <a:lnTo>
                    <a:pt x="63284" y="88"/>
                  </a:lnTo>
                  <a:lnTo>
                    <a:pt x="62369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97800" y="3480562"/>
              <a:ext cx="101600" cy="93980"/>
            </a:xfrm>
            <a:custGeom>
              <a:avLst/>
              <a:gdLst/>
              <a:ahLst/>
              <a:cxnLst/>
              <a:rect l="l" t="t" r="r" b="b"/>
              <a:pathLst>
                <a:path w="101600" h="93979">
                  <a:moveTo>
                    <a:pt x="4546" y="0"/>
                  </a:moveTo>
                  <a:lnTo>
                    <a:pt x="2628" y="215"/>
                  </a:lnTo>
                  <a:lnTo>
                    <a:pt x="1028" y="393"/>
                  </a:lnTo>
                  <a:lnTo>
                    <a:pt x="0" y="1866"/>
                  </a:lnTo>
                  <a:lnTo>
                    <a:pt x="469" y="4191"/>
                  </a:lnTo>
                  <a:lnTo>
                    <a:pt x="4546" y="0"/>
                  </a:lnTo>
                  <a:close/>
                </a:path>
                <a:path w="101600" h="93979">
                  <a:moveTo>
                    <a:pt x="12611" y="23545"/>
                  </a:moveTo>
                  <a:lnTo>
                    <a:pt x="12166" y="23202"/>
                  </a:lnTo>
                  <a:lnTo>
                    <a:pt x="2324" y="13576"/>
                  </a:lnTo>
                  <a:lnTo>
                    <a:pt x="4229" y="23190"/>
                  </a:lnTo>
                  <a:lnTo>
                    <a:pt x="5765" y="24345"/>
                  </a:lnTo>
                  <a:lnTo>
                    <a:pt x="12611" y="23545"/>
                  </a:lnTo>
                  <a:close/>
                </a:path>
                <a:path w="101600" h="93979">
                  <a:moveTo>
                    <a:pt x="101231" y="55092"/>
                  </a:moveTo>
                  <a:lnTo>
                    <a:pt x="95008" y="31699"/>
                  </a:lnTo>
                  <a:lnTo>
                    <a:pt x="93002" y="29743"/>
                  </a:lnTo>
                  <a:lnTo>
                    <a:pt x="90944" y="29679"/>
                  </a:lnTo>
                  <a:lnTo>
                    <a:pt x="28917" y="93510"/>
                  </a:lnTo>
                  <a:lnTo>
                    <a:pt x="66370" y="90944"/>
                  </a:lnTo>
                  <a:lnTo>
                    <a:pt x="101231" y="55092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7204" y="3178263"/>
              <a:ext cx="574040" cy="605790"/>
            </a:xfrm>
            <a:custGeom>
              <a:avLst/>
              <a:gdLst/>
              <a:ahLst/>
              <a:cxnLst/>
              <a:rect l="l" t="t" r="r" b="b"/>
              <a:pathLst>
                <a:path w="574040" h="605789">
                  <a:moveTo>
                    <a:pt x="440613" y="280606"/>
                  </a:moveTo>
                  <a:lnTo>
                    <a:pt x="396887" y="247396"/>
                  </a:lnTo>
                  <a:lnTo>
                    <a:pt x="226441" y="224155"/>
                  </a:lnTo>
                  <a:lnTo>
                    <a:pt x="224815" y="223888"/>
                  </a:lnTo>
                  <a:lnTo>
                    <a:pt x="223202" y="223583"/>
                  </a:lnTo>
                  <a:lnTo>
                    <a:pt x="223037" y="223583"/>
                  </a:lnTo>
                  <a:lnTo>
                    <a:pt x="222199" y="223367"/>
                  </a:lnTo>
                  <a:lnTo>
                    <a:pt x="212953" y="220929"/>
                  </a:lnTo>
                  <a:lnTo>
                    <a:pt x="212458" y="220789"/>
                  </a:lnTo>
                  <a:lnTo>
                    <a:pt x="194094" y="211823"/>
                  </a:lnTo>
                  <a:lnTo>
                    <a:pt x="193408" y="211823"/>
                  </a:lnTo>
                  <a:lnTo>
                    <a:pt x="191655" y="210654"/>
                  </a:lnTo>
                  <a:lnTo>
                    <a:pt x="191363" y="209029"/>
                  </a:lnTo>
                  <a:lnTo>
                    <a:pt x="191350" y="208902"/>
                  </a:lnTo>
                  <a:lnTo>
                    <a:pt x="188836" y="209029"/>
                  </a:lnTo>
                  <a:lnTo>
                    <a:pt x="187744" y="207797"/>
                  </a:lnTo>
                  <a:lnTo>
                    <a:pt x="185242" y="205676"/>
                  </a:lnTo>
                  <a:lnTo>
                    <a:pt x="185420" y="205676"/>
                  </a:lnTo>
                  <a:lnTo>
                    <a:pt x="184073" y="204508"/>
                  </a:lnTo>
                  <a:lnTo>
                    <a:pt x="182206" y="202526"/>
                  </a:lnTo>
                  <a:lnTo>
                    <a:pt x="177660" y="197954"/>
                  </a:lnTo>
                  <a:lnTo>
                    <a:pt x="175768" y="195808"/>
                  </a:lnTo>
                  <a:lnTo>
                    <a:pt x="173126" y="192316"/>
                  </a:lnTo>
                  <a:lnTo>
                    <a:pt x="172796" y="191909"/>
                  </a:lnTo>
                  <a:lnTo>
                    <a:pt x="157327" y="156298"/>
                  </a:lnTo>
                  <a:lnTo>
                    <a:pt x="157213" y="155702"/>
                  </a:lnTo>
                  <a:lnTo>
                    <a:pt x="157187" y="155409"/>
                  </a:lnTo>
                  <a:lnTo>
                    <a:pt x="156997" y="154279"/>
                  </a:lnTo>
                  <a:lnTo>
                    <a:pt x="156857" y="153136"/>
                  </a:lnTo>
                  <a:lnTo>
                    <a:pt x="156730" y="152019"/>
                  </a:lnTo>
                  <a:lnTo>
                    <a:pt x="156679" y="136436"/>
                  </a:lnTo>
                  <a:lnTo>
                    <a:pt x="156946" y="134353"/>
                  </a:lnTo>
                  <a:lnTo>
                    <a:pt x="157035" y="133477"/>
                  </a:lnTo>
                  <a:lnTo>
                    <a:pt x="157327" y="131572"/>
                  </a:lnTo>
                  <a:lnTo>
                    <a:pt x="157594" y="130111"/>
                  </a:lnTo>
                  <a:lnTo>
                    <a:pt x="171297" y="66319"/>
                  </a:lnTo>
                  <a:lnTo>
                    <a:pt x="171564" y="65011"/>
                  </a:lnTo>
                  <a:lnTo>
                    <a:pt x="171780" y="63715"/>
                  </a:lnTo>
                  <a:lnTo>
                    <a:pt x="171932" y="62407"/>
                  </a:lnTo>
                  <a:lnTo>
                    <a:pt x="172034" y="52997"/>
                  </a:lnTo>
                  <a:lnTo>
                    <a:pt x="171691" y="49161"/>
                  </a:lnTo>
                  <a:lnTo>
                    <a:pt x="150202" y="16535"/>
                  </a:lnTo>
                  <a:lnTo>
                    <a:pt x="145618" y="13766"/>
                  </a:lnTo>
                  <a:lnTo>
                    <a:pt x="145389" y="13639"/>
                  </a:lnTo>
                  <a:lnTo>
                    <a:pt x="144830" y="13766"/>
                  </a:lnTo>
                  <a:lnTo>
                    <a:pt x="143433" y="13042"/>
                  </a:lnTo>
                  <a:lnTo>
                    <a:pt x="143230" y="12458"/>
                  </a:lnTo>
                  <a:lnTo>
                    <a:pt x="143154" y="12230"/>
                  </a:lnTo>
                  <a:lnTo>
                    <a:pt x="143014" y="11811"/>
                  </a:lnTo>
                  <a:lnTo>
                    <a:pt x="140754" y="12230"/>
                  </a:lnTo>
                  <a:lnTo>
                    <a:pt x="122758" y="4330"/>
                  </a:lnTo>
                  <a:lnTo>
                    <a:pt x="121754" y="3911"/>
                  </a:lnTo>
                  <a:lnTo>
                    <a:pt x="120586" y="3340"/>
                  </a:lnTo>
                  <a:lnTo>
                    <a:pt x="118465" y="2616"/>
                  </a:lnTo>
                  <a:lnTo>
                    <a:pt x="117754" y="2286"/>
                  </a:lnTo>
                  <a:lnTo>
                    <a:pt x="115392" y="1600"/>
                  </a:lnTo>
                  <a:lnTo>
                    <a:pt x="112953" y="1016"/>
                  </a:lnTo>
                  <a:lnTo>
                    <a:pt x="109664" y="393"/>
                  </a:lnTo>
                  <a:lnTo>
                    <a:pt x="109855" y="393"/>
                  </a:lnTo>
                  <a:lnTo>
                    <a:pt x="106603" y="0"/>
                  </a:lnTo>
                  <a:lnTo>
                    <a:pt x="99034" y="0"/>
                  </a:lnTo>
                  <a:lnTo>
                    <a:pt x="94361" y="393"/>
                  </a:lnTo>
                  <a:lnTo>
                    <a:pt x="95008" y="393"/>
                  </a:lnTo>
                  <a:lnTo>
                    <a:pt x="91630" y="1016"/>
                  </a:lnTo>
                  <a:lnTo>
                    <a:pt x="82880" y="3911"/>
                  </a:lnTo>
                  <a:lnTo>
                    <a:pt x="80086" y="5041"/>
                  </a:lnTo>
                  <a:lnTo>
                    <a:pt x="42621" y="21831"/>
                  </a:lnTo>
                  <a:lnTo>
                    <a:pt x="41567" y="22364"/>
                  </a:lnTo>
                  <a:lnTo>
                    <a:pt x="40576" y="22834"/>
                  </a:lnTo>
                  <a:lnTo>
                    <a:pt x="39700" y="23291"/>
                  </a:lnTo>
                  <a:lnTo>
                    <a:pt x="37490" y="24371"/>
                  </a:lnTo>
                  <a:lnTo>
                    <a:pt x="30924" y="27711"/>
                  </a:lnTo>
                  <a:lnTo>
                    <a:pt x="21158" y="32842"/>
                  </a:lnTo>
                  <a:lnTo>
                    <a:pt x="15697" y="35814"/>
                  </a:lnTo>
                  <a:lnTo>
                    <a:pt x="6451" y="41021"/>
                  </a:lnTo>
                  <a:lnTo>
                    <a:pt x="5372" y="41656"/>
                  </a:lnTo>
                  <a:lnTo>
                    <a:pt x="4254" y="42278"/>
                  </a:lnTo>
                  <a:lnTo>
                    <a:pt x="13563" y="104419"/>
                  </a:lnTo>
                  <a:lnTo>
                    <a:pt x="26644" y="140436"/>
                  </a:lnTo>
                  <a:lnTo>
                    <a:pt x="45186" y="176949"/>
                  </a:lnTo>
                  <a:lnTo>
                    <a:pt x="70015" y="211162"/>
                  </a:lnTo>
                  <a:lnTo>
                    <a:pt x="102146" y="240411"/>
                  </a:lnTo>
                  <a:lnTo>
                    <a:pt x="142455" y="261937"/>
                  </a:lnTo>
                  <a:lnTo>
                    <a:pt x="191858" y="272999"/>
                  </a:lnTo>
                  <a:lnTo>
                    <a:pt x="251307" y="270865"/>
                  </a:lnTo>
                  <a:lnTo>
                    <a:pt x="322491" y="263410"/>
                  </a:lnTo>
                  <a:lnTo>
                    <a:pt x="376123" y="263817"/>
                  </a:lnTo>
                  <a:lnTo>
                    <a:pt x="414680" y="270192"/>
                  </a:lnTo>
                  <a:lnTo>
                    <a:pt x="440613" y="280606"/>
                  </a:lnTo>
                  <a:close/>
                </a:path>
                <a:path w="574040" h="605789">
                  <a:moveTo>
                    <a:pt x="447535" y="294678"/>
                  </a:moveTo>
                  <a:lnTo>
                    <a:pt x="408089" y="299275"/>
                  </a:lnTo>
                  <a:lnTo>
                    <a:pt x="405130" y="302298"/>
                  </a:lnTo>
                  <a:lnTo>
                    <a:pt x="444576" y="297713"/>
                  </a:lnTo>
                  <a:lnTo>
                    <a:pt x="447535" y="294678"/>
                  </a:lnTo>
                  <a:close/>
                </a:path>
                <a:path w="574040" h="605789">
                  <a:moveTo>
                    <a:pt x="469658" y="390486"/>
                  </a:moveTo>
                  <a:lnTo>
                    <a:pt x="432193" y="393026"/>
                  </a:lnTo>
                  <a:lnTo>
                    <a:pt x="429526" y="395782"/>
                  </a:lnTo>
                  <a:lnTo>
                    <a:pt x="466979" y="393242"/>
                  </a:lnTo>
                  <a:lnTo>
                    <a:pt x="469658" y="390486"/>
                  </a:lnTo>
                  <a:close/>
                </a:path>
                <a:path w="574040" h="605789">
                  <a:moveTo>
                    <a:pt x="573544" y="598474"/>
                  </a:moveTo>
                  <a:lnTo>
                    <a:pt x="572439" y="590931"/>
                  </a:lnTo>
                  <a:lnTo>
                    <a:pt x="567105" y="576008"/>
                  </a:lnTo>
                  <a:lnTo>
                    <a:pt x="516674" y="579234"/>
                  </a:lnTo>
                  <a:lnTo>
                    <a:pt x="556742" y="538035"/>
                  </a:lnTo>
                  <a:lnTo>
                    <a:pt x="548271" y="513257"/>
                  </a:lnTo>
                  <a:lnTo>
                    <a:pt x="547128" y="512927"/>
                  </a:lnTo>
                  <a:lnTo>
                    <a:pt x="545909" y="513181"/>
                  </a:lnTo>
                  <a:lnTo>
                    <a:pt x="479412" y="581609"/>
                  </a:lnTo>
                  <a:lnTo>
                    <a:pt x="478015" y="581698"/>
                  </a:lnTo>
                  <a:lnTo>
                    <a:pt x="476859" y="583158"/>
                  </a:lnTo>
                  <a:lnTo>
                    <a:pt x="477113" y="584822"/>
                  </a:lnTo>
                  <a:lnTo>
                    <a:pt x="479996" y="604469"/>
                  </a:lnTo>
                  <a:lnTo>
                    <a:pt x="481533" y="605739"/>
                  </a:lnTo>
                  <a:lnTo>
                    <a:pt x="572363" y="599948"/>
                  </a:lnTo>
                  <a:lnTo>
                    <a:pt x="573544" y="598474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9933" y="3411452"/>
              <a:ext cx="76168" cy="6908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50976" y="3669119"/>
              <a:ext cx="492125" cy="59055"/>
            </a:xfrm>
            <a:custGeom>
              <a:avLst/>
              <a:gdLst/>
              <a:ahLst/>
              <a:cxnLst/>
              <a:rect l="l" t="t" r="r" b="b"/>
              <a:pathLst>
                <a:path w="492125" h="59054">
                  <a:moveTo>
                    <a:pt x="10439" y="4470"/>
                  </a:moveTo>
                  <a:lnTo>
                    <a:pt x="10261" y="2400"/>
                  </a:lnTo>
                  <a:lnTo>
                    <a:pt x="0" y="2451"/>
                  </a:lnTo>
                  <a:lnTo>
                    <a:pt x="177" y="4521"/>
                  </a:lnTo>
                  <a:lnTo>
                    <a:pt x="10439" y="4470"/>
                  </a:lnTo>
                  <a:close/>
                </a:path>
                <a:path w="492125" h="59054">
                  <a:moveTo>
                    <a:pt x="16408" y="11595"/>
                  </a:moveTo>
                  <a:lnTo>
                    <a:pt x="12522" y="10287"/>
                  </a:lnTo>
                  <a:lnTo>
                    <a:pt x="9245" y="9017"/>
                  </a:lnTo>
                  <a:lnTo>
                    <a:pt x="6654" y="7797"/>
                  </a:lnTo>
                  <a:lnTo>
                    <a:pt x="5905" y="9652"/>
                  </a:lnTo>
                  <a:lnTo>
                    <a:pt x="8572" y="10909"/>
                  </a:lnTo>
                  <a:lnTo>
                    <a:pt x="11950" y="12204"/>
                  </a:lnTo>
                  <a:lnTo>
                    <a:pt x="15900" y="13538"/>
                  </a:lnTo>
                  <a:lnTo>
                    <a:pt x="16408" y="11595"/>
                  </a:lnTo>
                  <a:close/>
                </a:path>
                <a:path w="492125" h="59054">
                  <a:moveTo>
                    <a:pt x="30962" y="4356"/>
                  </a:moveTo>
                  <a:lnTo>
                    <a:pt x="30784" y="2286"/>
                  </a:lnTo>
                  <a:lnTo>
                    <a:pt x="20523" y="2336"/>
                  </a:lnTo>
                  <a:lnTo>
                    <a:pt x="20701" y="4406"/>
                  </a:lnTo>
                  <a:lnTo>
                    <a:pt x="30962" y="4356"/>
                  </a:lnTo>
                  <a:close/>
                </a:path>
                <a:path w="492125" h="59054">
                  <a:moveTo>
                    <a:pt x="36550" y="17411"/>
                  </a:moveTo>
                  <a:lnTo>
                    <a:pt x="32931" y="16471"/>
                  </a:lnTo>
                  <a:lnTo>
                    <a:pt x="29514" y="15544"/>
                  </a:lnTo>
                  <a:lnTo>
                    <a:pt x="26428" y="14668"/>
                  </a:lnTo>
                  <a:lnTo>
                    <a:pt x="26035" y="16649"/>
                  </a:lnTo>
                  <a:lnTo>
                    <a:pt x="29121" y="17538"/>
                  </a:lnTo>
                  <a:lnTo>
                    <a:pt x="32550" y="18465"/>
                  </a:lnTo>
                  <a:lnTo>
                    <a:pt x="36207" y="19405"/>
                  </a:lnTo>
                  <a:lnTo>
                    <a:pt x="36550" y="17411"/>
                  </a:lnTo>
                  <a:close/>
                </a:path>
                <a:path w="492125" h="59054">
                  <a:moveTo>
                    <a:pt x="51498" y="4254"/>
                  </a:moveTo>
                  <a:lnTo>
                    <a:pt x="51320" y="2197"/>
                  </a:lnTo>
                  <a:lnTo>
                    <a:pt x="41059" y="2260"/>
                  </a:lnTo>
                  <a:lnTo>
                    <a:pt x="41236" y="4305"/>
                  </a:lnTo>
                  <a:lnTo>
                    <a:pt x="51498" y="4254"/>
                  </a:lnTo>
                  <a:close/>
                </a:path>
                <a:path w="492125" h="59054">
                  <a:moveTo>
                    <a:pt x="56934" y="22364"/>
                  </a:moveTo>
                  <a:lnTo>
                    <a:pt x="46748" y="19951"/>
                  </a:lnTo>
                  <a:lnTo>
                    <a:pt x="46418" y="21945"/>
                  </a:lnTo>
                  <a:lnTo>
                    <a:pt x="49733" y="22745"/>
                  </a:lnTo>
                  <a:lnTo>
                    <a:pt x="56629" y="24371"/>
                  </a:lnTo>
                  <a:lnTo>
                    <a:pt x="56934" y="22364"/>
                  </a:lnTo>
                  <a:close/>
                </a:path>
                <a:path w="492125" h="59054">
                  <a:moveTo>
                    <a:pt x="72021" y="4152"/>
                  </a:moveTo>
                  <a:lnTo>
                    <a:pt x="71843" y="2082"/>
                  </a:lnTo>
                  <a:lnTo>
                    <a:pt x="61582" y="2133"/>
                  </a:lnTo>
                  <a:lnTo>
                    <a:pt x="61760" y="4203"/>
                  </a:lnTo>
                  <a:lnTo>
                    <a:pt x="72021" y="4152"/>
                  </a:lnTo>
                  <a:close/>
                </a:path>
                <a:path w="492125" h="59054">
                  <a:moveTo>
                    <a:pt x="77393" y="26949"/>
                  </a:moveTo>
                  <a:lnTo>
                    <a:pt x="67170" y="24676"/>
                  </a:lnTo>
                  <a:lnTo>
                    <a:pt x="66878" y="26682"/>
                  </a:lnTo>
                  <a:lnTo>
                    <a:pt x="77101" y="28968"/>
                  </a:lnTo>
                  <a:lnTo>
                    <a:pt x="77393" y="26949"/>
                  </a:lnTo>
                  <a:close/>
                </a:path>
                <a:path w="492125" h="59054">
                  <a:moveTo>
                    <a:pt x="92544" y="4051"/>
                  </a:moveTo>
                  <a:lnTo>
                    <a:pt x="92367" y="1981"/>
                  </a:lnTo>
                  <a:lnTo>
                    <a:pt x="82092" y="2032"/>
                  </a:lnTo>
                  <a:lnTo>
                    <a:pt x="82296" y="4102"/>
                  </a:lnTo>
                  <a:lnTo>
                    <a:pt x="92544" y="4051"/>
                  </a:lnTo>
                  <a:close/>
                </a:path>
                <a:path w="492125" h="59054">
                  <a:moveTo>
                    <a:pt x="97840" y="31521"/>
                  </a:moveTo>
                  <a:lnTo>
                    <a:pt x="87617" y="29248"/>
                  </a:lnTo>
                  <a:lnTo>
                    <a:pt x="87325" y="31254"/>
                  </a:lnTo>
                  <a:lnTo>
                    <a:pt x="97548" y="33540"/>
                  </a:lnTo>
                  <a:lnTo>
                    <a:pt x="97840" y="31521"/>
                  </a:lnTo>
                  <a:close/>
                </a:path>
                <a:path w="492125" h="59054">
                  <a:moveTo>
                    <a:pt x="113068" y="3937"/>
                  </a:moveTo>
                  <a:lnTo>
                    <a:pt x="112890" y="1866"/>
                  </a:lnTo>
                  <a:lnTo>
                    <a:pt x="102628" y="1917"/>
                  </a:lnTo>
                  <a:lnTo>
                    <a:pt x="102806" y="3987"/>
                  </a:lnTo>
                  <a:lnTo>
                    <a:pt x="113068" y="3937"/>
                  </a:lnTo>
                  <a:close/>
                </a:path>
                <a:path w="492125" h="59054">
                  <a:moveTo>
                    <a:pt x="118300" y="36245"/>
                  </a:moveTo>
                  <a:lnTo>
                    <a:pt x="114947" y="35433"/>
                  </a:lnTo>
                  <a:lnTo>
                    <a:pt x="111531" y="34632"/>
                  </a:lnTo>
                  <a:lnTo>
                    <a:pt x="108064" y="33845"/>
                  </a:lnTo>
                  <a:lnTo>
                    <a:pt x="107759" y="35852"/>
                  </a:lnTo>
                  <a:lnTo>
                    <a:pt x="111226" y="36652"/>
                  </a:lnTo>
                  <a:lnTo>
                    <a:pt x="117970" y="38252"/>
                  </a:lnTo>
                  <a:lnTo>
                    <a:pt x="118300" y="36245"/>
                  </a:lnTo>
                  <a:close/>
                </a:path>
                <a:path w="492125" h="59054">
                  <a:moveTo>
                    <a:pt x="133604" y="3835"/>
                  </a:moveTo>
                  <a:lnTo>
                    <a:pt x="133426" y="1778"/>
                  </a:lnTo>
                  <a:lnTo>
                    <a:pt x="123164" y="1841"/>
                  </a:lnTo>
                  <a:lnTo>
                    <a:pt x="123342" y="3886"/>
                  </a:lnTo>
                  <a:lnTo>
                    <a:pt x="133604" y="3835"/>
                  </a:lnTo>
                  <a:close/>
                </a:path>
                <a:path w="492125" h="59054">
                  <a:moveTo>
                    <a:pt x="138684" y="41478"/>
                  </a:moveTo>
                  <a:lnTo>
                    <a:pt x="135420" y="40563"/>
                  </a:lnTo>
                  <a:lnTo>
                    <a:pt x="132003" y="39662"/>
                  </a:lnTo>
                  <a:lnTo>
                    <a:pt x="128485" y="38773"/>
                  </a:lnTo>
                  <a:lnTo>
                    <a:pt x="128143" y="40767"/>
                  </a:lnTo>
                  <a:lnTo>
                    <a:pt x="135039" y="42557"/>
                  </a:lnTo>
                  <a:lnTo>
                    <a:pt x="138277" y="43446"/>
                  </a:lnTo>
                  <a:lnTo>
                    <a:pt x="138684" y="41478"/>
                  </a:lnTo>
                  <a:close/>
                </a:path>
                <a:path w="492125" h="59054">
                  <a:moveTo>
                    <a:pt x="154127" y="3746"/>
                  </a:moveTo>
                  <a:lnTo>
                    <a:pt x="153949" y="1676"/>
                  </a:lnTo>
                  <a:lnTo>
                    <a:pt x="143687" y="1727"/>
                  </a:lnTo>
                  <a:lnTo>
                    <a:pt x="143865" y="3797"/>
                  </a:lnTo>
                  <a:lnTo>
                    <a:pt x="154127" y="3746"/>
                  </a:lnTo>
                  <a:close/>
                </a:path>
                <a:path w="492125" h="59054">
                  <a:moveTo>
                    <a:pt x="158877" y="47917"/>
                  </a:moveTo>
                  <a:lnTo>
                    <a:pt x="155943" y="46799"/>
                  </a:lnTo>
                  <a:lnTo>
                    <a:pt x="152552" y="45656"/>
                  </a:lnTo>
                  <a:lnTo>
                    <a:pt x="148818" y="44475"/>
                  </a:lnTo>
                  <a:lnTo>
                    <a:pt x="148361" y="46431"/>
                  </a:lnTo>
                  <a:lnTo>
                    <a:pt x="152057" y="47574"/>
                  </a:lnTo>
                  <a:lnTo>
                    <a:pt x="155397" y="48729"/>
                  </a:lnTo>
                  <a:lnTo>
                    <a:pt x="158305" y="49834"/>
                  </a:lnTo>
                  <a:lnTo>
                    <a:pt x="158877" y="47917"/>
                  </a:lnTo>
                  <a:close/>
                </a:path>
                <a:path w="492125" h="59054">
                  <a:moveTo>
                    <a:pt x="174663" y="3632"/>
                  </a:moveTo>
                  <a:lnTo>
                    <a:pt x="174485" y="1562"/>
                  </a:lnTo>
                  <a:lnTo>
                    <a:pt x="164223" y="1612"/>
                  </a:lnTo>
                  <a:lnTo>
                    <a:pt x="164401" y="3683"/>
                  </a:lnTo>
                  <a:lnTo>
                    <a:pt x="174663" y="3632"/>
                  </a:lnTo>
                  <a:close/>
                </a:path>
                <a:path w="492125" h="59054">
                  <a:moveTo>
                    <a:pt x="184264" y="58521"/>
                  </a:moveTo>
                  <a:lnTo>
                    <a:pt x="184086" y="56451"/>
                  </a:lnTo>
                  <a:lnTo>
                    <a:pt x="174320" y="56527"/>
                  </a:lnTo>
                  <a:lnTo>
                    <a:pt x="173075" y="55130"/>
                  </a:lnTo>
                  <a:lnTo>
                    <a:pt x="171234" y="53746"/>
                  </a:lnTo>
                  <a:lnTo>
                    <a:pt x="168719" y="52336"/>
                  </a:lnTo>
                  <a:lnTo>
                    <a:pt x="167830" y="54114"/>
                  </a:lnTo>
                  <a:lnTo>
                    <a:pt x="170091" y="55397"/>
                  </a:lnTo>
                  <a:lnTo>
                    <a:pt x="171780" y="56654"/>
                  </a:lnTo>
                  <a:lnTo>
                    <a:pt x="172859" y="57835"/>
                  </a:lnTo>
                  <a:lnTo>
                    <a:pt x="173469" y="58597"/>
                  </a:lnTo>
                  <a:lnTo>
                    <a:pt x="184264" y="58521"/>
                  </a:lnTo>
                  <a:close/>
                </a:path>
                <a:path w="492125" h="59054">
                  <a:moveTo>
                    <a:pt x="195186" y="3517"/>
                  </a:moveTo>
                  <a:lnTo>
                    <a:pt x="195008" y="1460"/>
                  </a:lnTo>
                  <a:lnTo>
                    <a:pt x="184746" y="1498"/>
                  </a:lnTo>
                  <a:lnTo>
                    <a:pt x="184924" y="3568"/>
                  </a:lnTo>
                  <a:lnTo>
                    <a:pt x="195186" y="3517"/>
                  </a:lnTo>
                  <a:close/>
                </a:path>
                <a:path w="492125" h="59054">
                  <a:moveTo>
                    <a:pt x="204787" y="58394"/>
                  </a:moveTo>
                  <a:lnTo>
                    <a:pt x="204597" y="56324"/>
                  </a:lnTo>
                  <a:lnTo>
                    <a:pt x="194348" y="56400"/>
                  </a:lnTo>
                  <a:lnTo>
                    <a:pt x="194525" y="58470"/>
                  </a:lnTo>
                  <a:lnTo>
                    <a:pt x="204787" y="58394"/>
                  </a:lnTo>
                  <a:close/>
                </a:path>
                <a:path w="492125" h="59054">
                  <a:moveTo>
                    <a:pt x="215722" y="3416"/>
                  </a:moveTo>
                  <a:lnTo>
                    <a:pt x="215544" y="1358"/>
                  </a:lnTo>
                  <a:lnTo>
                    <a:pt x="205282" y="1422"/>
                  </a:lnTo>
                  <a:lnTo>
                    <a:pt x="205460" y="3467"/>
                  </a:lnTo>
                  <a:lnTo>
                    <a:pt x="215722" y="3416"/>
                  </a:lnTo>
                  <a:close/>
                </a:path>
                <a:path w="492125" h="59054">
                  <a:moveTo>
                    <a:pt x="225298" y="58254"/>
                  </a:moveTo>
                  <a:lnTo>
                    <a:pt x="225120" y="56197"/>
                  </a:lnTo>
                  <a:lnTo>
                    <a:pt x="214858" y="56261"/>
                  </a:lnTo>
                  <a:lnTo>
                    <a:pt x="215036" y="58331"/>
                  </a:lnTo>
                  <a:lnTo>
                    <a:pt x="225298" y="58254"/>
                  </a:lnTo>
                  <a:close/>
                </a:path>
                <a:path w="492125" h="59054">
                  <a:moveTo>
                    <a:pt x="236245" y="3327"/>
                  </a:moveTo>
                  <a:lnTo>
                    <a:pt x="236054" y="1257"/>
                  </a:lnTo>
                  <a:lnTo>
                    <a:pt x="225806" y="1308"/>
                  </a:lnTo>
                  <a:lnTo>
                    <a:pt x="225983" y="3378"/>
                  </a:lnTo>
                  <a:lnTo>
                    <a:pt x="236245" y="3327"/>
                  </a:lnTo>
                  <a:close/>
                </a:path>
                <a:path w="492125" h="59054">
                  <a:moveTo>
                    <a:pt x="245821" y="58102"/>
                  </a:moveTo>
                  <a:lnTo>
                    <a:pt x="245643" y="56057"/>
                  </a:lnTo>
                  <a:lnTo>
                    <a:pt x="235381" y="56134"/>
                  </a:lnTo>
                  <a:lnTo>
                    <a:pt x="235559" y="58178"/>
                  </a:lnTo>
                  <a:lnTo>
                    <a:pt x="245821" y="58102"/>
                  </a:lnTo>
                  <a:close/>
                </a:path>
                <a:path w="492125" h="59054">
                  <a:moveTo>
                    <a:pt x="256755" y="3213"/>
                  </a:moveTo>
                  <a:lnTo>
                    <a:pt x="256578" y="1143"/>
                  </a:lnTo>
                  <a:lnTo>
                    <a:pt x="246316" y="1193"/>
                  </a:lnTo>
                  <a:lnTo>
                    <a:pt x="246494" y="3263"/>
                  </a:lnTo>
                  <a:lnTo>
                    <a:pt x="256755" y="3213"/>
                  </a:lnTo>
                  <a:close/>
                </a:path>
                <a:path w="492125" h="59054">
                  <a:moveTo>
                    <a:pt x="266357" y="57975"/>
                  </a:moveTo>
                  <a:lnTo>
                    <a:pt x="266166" y="55918"/>
                  </a:lnTo>
                  <a:lnTo>
                    <a:pt x="255917" y="55981"/>
                  </a:lnTo>
                  <a:lnTo>
                    <a:pt x="256095" y="58051"/>
                  </a:lnTo>
                  <a:lnTo>
                    <a:pt x="266357" y="57975"/>
                  </a:lnTo>
                  <a:close/>
                </a:path>
                <a:path w="492125" h="59054">
                  <a:moveTo>
                    <a:pt x="277291" y="3111"/>
                  </a:moveTo>
                  <a:lnTo>
                    <a:pt x="277114" y="1054"/>
                  </a:lnTo>
                  <a:lnTo>
                    <a:pt x="266852" y="1092"/>
                  </a:lnTo>
                  <a:lnTo>
                    <a:pt x="267030" y="3162"/>
                  </a:lnTo>
                  <a:lnTo>
                    <a:pt x="277291" y="3111"/>
                  </a:lnTo>
                  <a:close/>
                </a:path>
                <a:path w="492125" h="59054">
                  <a:moveTo>
                    <a:pt x="286867" y="57835"/>
                  </a:moveTo>
                  <a:lnTo>
                    <a:pt x="286689" y="55765"/>
                  </a:lnTo>
                  <a:lnTo>
                    <a:pt x="276415" y="55841"/>
                  </a:lnTo>
                  <a:lnTo>
                    <a:pt x="276618" y="57912"/>
                  </a:lnTo>
                  <a:lnTo>
                    <a:pt x="286867" y="57835"/>
                  </a:lnTo>
                  <a:close/>
                </a:path>
                <a:path w="492125" h="59054">
                  <a:moveTo>
                    <a:pt x="297815" y="3009"/>
                  </a:moveTo>
                  <a:lnTo>
                    <a:pt x="297637" y="939"/>
                  </a:lnTo>
                  <a:lnTo>
                    <a:pt x="287375" y="1003"/>
                  </a:lnTo>
                  <a:lnTo>
                    <a:pt x="287553" y="3048"/>
                  </a:lnTo>
                  <a:lnTo>
                    <a:pt x="297815" y="3009"/>
                  </a:lnTo>
                  <a:close/>
                </a:path>
                <a:path w="492125" h="59054">
                  <a:moveTo>
                    <a:pt x="307390" y="57683"/>
                  </a:moveTo>
                  <a:lnTo>
                    <a:pt x="307213" y="55638"/>
                  </a:lnTo>
                  <a:lnTo>
                    <a:pt x="296951" y="55714"/>
                  </a:lnTo>
                  <a:lnTo>
                    <a:pt x="297129" y="57759"/>
                  </a:lnTo>
                  <a:lnTo>
                    <a:pt x="307390" y="57683"/>
                  </a:lnTo>
                  <a:close/>
                </a:path>
                <a:path w="492125" h="59054">
                  <a:moveTo>
                    <a:pt x="318350" y="2908"/>
                  </a:moveTo>
                  <a:lnTo>
                    <a:pt x="318173" y="838"/>
                  </a:lnTo>
                  <a:lnTo>
                    <a:pt x="307911" y="889"/>
                  </a:lnTo>
                  <a:lnTo>
                    <a:pt x="308089" y="2959"/>
                  </a:lnTo>
                  <a:lnTo>
                    <a:pt x="318350" y="2908"/>
                  </a:lnTo>
                  <a:close/>
                </a:path>
                <a:path w="492125" h="59054">
                  <a:moveTo>
                    <a:pt x="327926" y="57569"/>
                  </a:moveTo>
                  <a:lnTo>
                    <a:pt x="327748" y="55499"/>
                  </a:lnTo>
                  <a:lnTo>
                    <a:pt x="317487" y="55575"/>
                  </a:lnTo>
                  <a:lnTo>
                    <a:pt x="317665" y="57619"/>
                  </a:lnTo>
                  <a:lnTo>
                    <a:pt x="327926" y="57569"/>
                  </a:lnTo>
                  <a:close/>
                </a:path>
                <a:path w="492125" h="59054">
                  <a:moveTo>
                    <a:pt x="338886" y="2794"/>
                  </a:moveTo>
                  <a:lnTo>
                    <a:pt x="338709" y="723"/>
                  </a:lnTo>
                  <a:lnTo>
                    <a:pt x="328447" y="774"/>
                  </a:lnTo>
                  <a:lnTo>
                    <a:pt x="328625" y="2844"/>
                  </a:lnTo>
                  <a:lnTo>
                    <a:pt x="338886" y="2794"/>
                  </a:lnTo>
                  <a:close/>
                </a:path>
                <a:path w="492125" h="59054">
                  <a:moveTo>
                    <a:pt x="348449" y="57416"/>
                  </a:moveTo>
                  <a:lnTo>
                    <a:pt x="348259" y="55359"/>
                  </a:lnTo>
                  <a:lnTo>
                    <a:pt x="337985" y="55422"/>
                  </a:lnTo>
                  <a:lnTo>
                    <a:pt x="338188" y="57492"/>
                  </a:lnTo>
                  <a:lnTo>
                    <a:pt x="348449" y="57416"/>
                  </a:lnTo>
                  <a:close/>
                </a:path>
                <a:path w="492125" h="59054">
                  <a:moveTo>
                    <a:pt x="359410" y="2692"/>
                  </a:moveTo>
                  <a:lnTo>
                    <a:pt x="359232" y="635"/>
                  </a:lnTo>
                  <a:lnTo>
                    <a:pt x="348970" y="673"/>
                  </a:lnTo>
                  <a:lnTo>
                    <a:pt x="349148" y="2743"/>
                  </a:lnTo>
                  <a:lnTo>
                    <a:pt x="359410" y="2692"/>
                  </a:lnTo>
                  <a:close/>
                </a:path>
                <a:path w="492125" h="59054">
                  <a:moveTo>
                    <a:pt x="368973" y="57277"/>
                  </a:moveTo>
                  <a:lnTo>
                    <a:pt x="368795" y="55232"/>
                  </a:lnTo>
                  <a:lnTo>
                    <a:pt x="358533" y="55283"/>
                  </a:lnTo>
                  <a:lnTo>
                    <a:pt x="358711" y="57353"/>
                  </a:lnTo>
                  <a:lnTo>
                    <a:pt x="368973" y="57277"/>
                  </a:lnTo>
                  <a:close/>
                </a:path>
                <a:path w="492125" h="59054">
                  <a:moveTo>
                    <a:pt x="379945" y="2590"/>
                  </a:moveTo>
                  <a:lnTo>
                    <a:pt x="379768" y="520"/>
                  </a:lnTo>
                  <a:lnTo>
                    <a:pt x="369506" y="584"/>
                  </a:lnTo>
                  <a:lnTo>
                    <a:pt x="369684" y="2628"/>
                  </a:lnTo>
                  <a:lnTo>
                    <a:pt x="379945" y="2590"/>
                  </a:lnTo>
                  <a:close/>
                </a:path>
                <a:path w="492125" h="59054">
                  <a:moveTo>
                    <a:pt x="389496" y="57150"/>
                  </a:moveTo>
                  <a:lnTo>
                    <a:pt x="389318" y="55079"/>
                  </a:lnTo>
                  <a:lnTo>
                    <a:pt x="379056" y="55156"/>
                  </a:lnTo>
                  <a:lnTo>
                    <a:pt x="379234" y="57200"/>
                  </a:lnTo>
                  <a:lnTo>
                    <a:pt x="389496" y="57150"/>
                  </a:lnTo>
                  <a:close/>
                </a:path>
                <a:path w="492125" h="59054">
                  <a:moveTo>
                    <a:pt x="400456" y="2489"/>
                  </a:moveTo>
                  <a:lnTo>
                    <a:pt x="400278" y="419"/>
                  </a:lnTo>
                  <a:lnTo>
                    <a:pt x="390029" y="469"/>
                  </a:lnTo>
                  <a:lnTo>
                    <a:pt x="390207" y="2540"/>
                  </a:lnTo>
                  <a:lnTo>
                    <a:pt x="400456" y="2489"/>
                  </a:lnTo>
                  <a:close/>
                </a:path>
                <a:path w="492125" h="59054">
                  <a:moveTo>
                    <a:pt x="410032" y="56997"/>
                  </a:moveTo>
                  <a:lnTo>
                    <a:pt x="409841" y="54927"/>
                  </a:lnTo>
                  <a:lnTo>
                    <a:pt x="399567" y="55003"/>
                  </a:lnTo>
                  <a:lnTo>
                    <a:pt x="399770" y="57073"/>
                  </a:lnTo>
                  <a:lnTo>
                    <a:pt x="410032" y="56997"/>
                  </a:lnTo>
                  <a:close/>
                </a:path>
                <a:path w="492125" h="59054">
                  <a:moveTo>
                    <a:pt x="420979" y="2374"/>
                  </a:moveTo>
                  <a:lnTo>
                    <a:pt x="420801" y="304"/>
                  </a:lnTo>
                  <a:lnTo>
                    <a:pt x="410540" y="355"/>
                  </a:lnTo>
                  <a:lnTo>
                    <a:pt x="410718" y="2425"/>
                  </a:lnTo>
                  <a:lnTo>
                    <a:pt x="420979" y="2374"/>
                  </a:lnTo>
                  <a:close/>
                </a:path>
                <a:path w="492125" h="59054">
                  <a:moveTo>
                    <a:pt x="430542" y="56857"/>
                  </a:moveTo>
                  <a:lnTo>
                    <a:pt x="430364" y="54813"/>
                  </a:lnTo>
                  <a:lnTo>
                    <a:pt x="420090" y="54864"/>
                  </a:lnTo>
                  <a:lnTo>
                    <a:pt x="420293" y="56934"/>
                  </a:lnTo>
                  <a:lnTo>
                    <a:pt x="430542" y="56857"/>
                  </a:lnTo>
                  <a:close/>
                </a:path>
                <a:path w="492125" h="59054">
                  <a:moveTo>
                    <a:pt x="441515" y="2273"/>
                  </a:moveTo>
                  <a:lnTo>
                    <a:pt x="441337" y="215"/>
                  </a:lnTo>
                  <a:lnTo>
                    <a:pt x="431076" y="279"/>
                  </a:lnTo>
                  <a:lnTo>
                    <a:pt x="431253" y="2324"/>
                  </a:lnTo>
                  <a:lnTo>
                    <a:pt x="441515" y="2273"/>
                  </a:lnTo>
                  <a:close/>
                </a:path>
                <a:path w="492125" h="59054">
                  <a:moveTo>
                    <a:pt x="451065" y="56705"/>
                  </a:moveTo>
                  <a:lnTo>
                    <a:pt x="450888" y="54660"/>
                  </a:lnTo>
                  <a:lnTo>
                    <a:pt x="440626" y="54737"/>
                  </a:lnTo>
                  <a:lnTo>
                    <a:pt x="440804" y="56781"/>
                  </a:lnTo>
                  <a:lnTo>
                    <a:pt x="451065" y="56705"/>
                  </a:lnTo>
                  <a:close/>
                </a:path>
                <a:path w="492125" h="59054">
                  <a:moveTo>
                    <a:pt x="462038" y="2171"/>
                  </a:moveTo>
                  <a:lnTo>
                    <a:pt x="461860" y="101"/>
                  </a:lnTo>
                  <a:lnTo>
                    <a:pt x="451599" y="165"/>
                  </a:lnTo>
                  <a:lnTo>
                    <a:pt x="451777" y="2209"/>
                  </a:lnTo>
                  <a:lnTo>
                    <a:pt x="462038" y="2171"/>
                  </a:lnTo>
                  <a:close/>
                </a:path>
                <a:path w="492125" h="59054">
                  <a:moveTo>
                    <a:pt x="482574" y="2070"/>
                  </a:moveTo>
                  <a:lnTo>
                    <a:pt x="482396" y="0"/>
                  </a:lnTo>
                  <a:lnTo>
                    <a:pt x="472135" y="50"/>
                  </a:lnTo>
                  <a:lnTo>
                    <a:pt x="472313" y="2120"/>
                  </a:lnTo>
                  <a:lnTo>
                    <a:pt x="482574" y="2070"/>
                  </a:lnTo>
                  <a:close/>
                </a:path>
                <a:path w="492125" h="59054">
                  <a:moveTo>
                    <a:pt x="492112" y="56438"/>
                  </a:moveTo>
                  <a:lnTo>
                    <a:pt x="491934" y="54368"/>
                  </a:lnTo>
                  <a:lnTo>
                    <a:pt x="481660" y="54444"/>
                  </a:lnTo>
                  <a:lnTo>
                    <a:pt x="481863" y="56515"/>
                  </a:lnTo>
                  <a:lnTo>
                    <a:pt x="492112" y="56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1750" y="3777898"/>
              <a:ext cx="182880" cy="421005"/>
            </a:xfrm>
            <a:custGeom>
              <a:avLst/>
              <a:gdLst/>
              <a:ahLst/>
              <a:cxnLst/>
              <a:rect l="l" t="t" r="r" b="b"/>
              <a:pathLst>
                <a:path w="182880" h="421004">
                  <a:moveTo>
                    <a:pt x="1003" y="0"/>
                  </a:moveTo>
                  <a:lnTo>
                    <a:pt x="3175" y="48564"/>
                  </a:lnTo>
                  <a:lnTo>
                    <a:pt x="1955" y="51193"/>
                  </a:lnTo>
                  <a:lnTo>
                    <a:pt x="0" y="52971"/>
                  </a:lnTo>
                  <a:lnTo>
                    <a:pt x="19128" y="99417"/>
                  </a:lnTo>
                  <a:lnTo>
                    <a:pt x="42530" y="150111"/>
                  </a:lnTo>
                  <a:lnTo>
                    <a:pt x="68463" y="202460"/>
                  </a:lnTo>
                  <a:lnTo>
                    <a:pt x="95184" y="253868"/>
                  </a:lnTo>
                  <a:lnTo>
                    <a:pt x="120950" y="301742"/>
                  </a:lnTo>
                  <a:lnTo>
                    <a:pt x="144019" y="343485"/>
                  </a:lnTo>
                  <a:lnTo>
                    <a:pt x="162648" y="376504"/>
                  </a:lnTo>
                  <a:lnTo>
                    <a:pt x="167272" y="387635"/>
                  </a:lnTo>
                  <a:lnTo>
                    <a:pt x="168878" y="399072"/>
                  </a:lnTo>
                  <a:lnTo>
                    <a:pt x="167531" y="410222"/>
                  </a:lnTo>
                  <a:lnTo>
                    <a:pt x="163296" y="420497"/>
                  </a:lnTo>
                  <a:lnTo>
                    <a:pt x="166128" y="418833"/>
                  </a:lnTo>
                  <a:lnTo>
                    <a:pt x="168795" y="416814"/>
                  </a:lnTo>
                  <a:lnTo>
                    <a:pt x="171170" y="414439"/>
                  </a:lnTo>
                  <a:lnTo>
                    <a:pt x="179004" y="403225"/>
                  </a:lnTo>
                  <a:lnTo>
                    <a:pt x="182599" y="390126"/>
                  </a:lnTo>
                  <a:lnTo>
                    <a:pt x="181838" y="376211"/>
                  </a:lnTo>
                  <a:lnTo>
                    <a:pt x="176606" y="362546"/>
                  </a:lnTo>
                  <a:lnTo>
                    <a:pt x="158019" y="329607"/>
                  </a:lnTo>
                  <a:lnTo>
                    <a:pt x="135007" y="287971"/>
                  </a:lnTo>
                  <a:lnTo>
                    <a:pt x="109302" y="240220"/>
                  </a:lnTo>
                  <a:lnTo>
                    <a:pt x="82637" y="188931"/>
                  </a:lnTo>
                  <a:lnTo>
                    <a:pt x="56742" y="136685"/>
                  </a:lnTo>
                  <a:lnTo>
                    <a:pt x="33350" y="86062"/>
                  </a:lnTo>
                  <a:lnTo>
                    <a:pt x="14193" y="3964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35656" y="365905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20329" y="0"/>
                  </a:moveTo>
                  <a:lnTo>
                    <a:pt x="12409" y="1219"/>
                  </a:lnTo>
                  <a:lnTo>
                    <a:pt x="5586" y="5586"/>
                  </a:lnTo>
                  <a:lnTo>
                    <a:pt x="1219" y="12409"/>
                  </a:lnTo>
                  <a:lnTo>
                    <a:pt x="0" y="20329"/>
                  </a:lnTo>
                  <a:lnTo>
                    <a:pt x="1887" y="28380"/>
                  </a:lnTo>
                  <a:lnTo>
                    <a:pt x="6843" y="35596"/>
                  </a:lnTo>
                  <a:lnTo>
                    <a:pt x="14059" y="40552"/>
                  </a:lnTo>
                  <a:lnTo>
                    <a:pt x="22110" y="42440"/>
                  </a:lnTo>
                  <a:lnTo>
                    <a:pt x="30030" y="41220"/>
                  </a:lnTo>
                  <a:lnTo>
                    <a:pt x="36853" y="36853"/>
                  </a:lnTo>
                  <a:lnTo>
                    <a:pt x="41220" y="30030"/>
                  </a:lnTo>
                  <a:lnTo>
                    <a:pt x="42440" y="22110"/>
                  </a:lnTo>
                  <a:lnTo>
                    <a:pt x="40552" y="14059"/>
                  </a:lnTo>
                  <a:lnTo>
                    <a:pt x="35596" y="6843"/>
                  </a:lnTo>
                  <a:lnTo>
                    <a:pt x="28380" y="1887"/>
                  </a:lnTo>
                  <a:lnTo>
                    <a:pt x="20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6519" y="3659860"/>
              <a:ext cx="40803" cy="4080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340575" y="366389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0998" y="0"/>
                  </a:moveTo>
                  <a:lnTo>
                    <a:pt x="5499" y="5499"/>
                  </a:lnTo>
                  <a:lnTo>
                    <a:pt x="0" y="10998"/>
                  </a:lnTo>
                  <a:lnTo>
                    <a:pt x="393" y="20294"/>
                  </a:lnTo>
                  <a:lnTo>
                    <a:pt x="12344" y="32257"/>
                  </a:lnTo>
                  <a:lnTo>
                    <a:pt x="21653" y="32638"/>
                  </a:lnTo>
                  <a:lnTo>
                    <a:pt x="32639" y="21653"/>
                  </a:lnTo>
                  <a:lnTo>
                    <a:pt x="32245" y="12344"/>
                  </a:lnTo>
                  <a:lnTo>
                    <a:pt x="20294" y="393"/>
                  </a:lnTo>
                  <a:lnTo>
                    <a:pt x="10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55222" y="3606272"/>
              <a:ext cx="72390" cy="62230"/>
            </a:xfrm>
            <a:custGeom>
              <a:avLst/>
              <a:gdLst/>
              <a:ahLst/>
              <a:cxnLst/>
              <a:rect l="l" t="t" r="r" b="b"/>
              <a:pathLst>
                <a:path w="72390" h="62229">
                  <a:moveTo>
                    <a:pt x="60121" y="0"/>
                  </a:moveTo>
                  <a:lnTo>
                    <a:pt x="0" y="61848"/>
                  </a:lnTo>
                  <a:lnTo>
                    <a:pt x="39611" y="57073"/>
                  </a:lnTo>
                  <a:lnTo>
                    <a:pt x="71805" y="23977"/>
                  </a:lnTo>
                  <a:lnTo>
                    <a:pt x="65277" y="3073"/>
                  </a:lnTo>
                  <a:lnTo>
                    <a:pt x="62191" y="76"/>
                  </a:lnTo>
                  <a:lnTo>
                    <a:pt x="60121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55246" y="3660306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80" h="8254">
                  <a:moveTo>
                    <a:pt x="42583" y="0"/>
                  </a:moveTo>
                  <a:lnTo>
                    <a:pt x="2971" y="4762"/>
                  </a:lnTo>
                  <a:lnTo>
                    <a:pt x="0" y="7810"/>
                  </a:lnTo>
                  <a:lnTo>
                    <a:pt x="39611" y="3035"/>
                  </a:lnTo>
                  <a:lnTo>
                    <a:pt x="42583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50509" y="3658164"/>
              <a:ext cx="93980" cy="34925"/>
            </a:xfrm>
            <a:custGeom>
              <a:avLst/>
              <a:gdLst/>
              <a:ahLst/>
              <a:cxnLst/>
              <a:rect l="l" t="t" r="r" b="b"/>
              <a:pathLst>
                <a:path w="93980" h="34925">
                  <a:moveTo>
                    <a:pt x="87528" y="0"/>
                  </a:moveTo>
                  <a:lnTo>
                    <a:pt x="1054" y="10388"/>
                  </a:lnTo>
                  <a:lnTo>
                    <a:pt x="0" y="11874"/>
                  </a:lnTo>
                  <a:lnTo>
                    <a:pt x="330" y="13525"/>
                  </a:lnTo>
                  <a:lnTo>
                    <a:pt x="4279" y="33172"/>
                  </a:lnTo>
                  <a:lnTo>
                    <a:pt x="5880" y="34328"/>
                  </a:lnTo>
                  <a:lnTo>
                    <a:pt x="92354" y="23914"/>
                  </a:lnTo>
                  <a:lnTo>
                    <a:pt x="93408" y="22415"/>
                  </a:lnTo>
                  <a:lnTo>
                    <a:pt x="89128" y="1193"/>
                  </a:lnTo>
                  <a:lnTo>
                    <a:pt x="87528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95420" y="3469053"/>
              <a:ext cx="88900" cy="33655"/>
            </a:xfrm>
            <a:custGeom>
              <a:avLst/>
              <a:gdLst/>
              <a:ahLst/>
              <a:cxnLst/>
              <a:rect l="l" t="t" r="r" b="b"/>
              <a:pathLst>
                <a:path w="88900" h="33654">
                  <a:moveTo>
                    <a:pt x="82765" y="0"/>
                  </a:moveTo>
                  <a:lnTo>
                    <a:pt x="1028" y="9512"/>
                  </a:lnTo>
                  <a:lnTo>
                    <a:pt x="0" y="10972"/>
                  </a:lnTo>
                  <a:lnTo>
                    <a:pt x="4241" y="32283"/>
                  </a:lnTo>
                  <a:lnTo>
                    <a:pt x="5778" y="33451"/>
                  </a:lnTo>
                  <a:lnTo>
                    <a:pt x="88353" y="23761"/>
                  </a:lnTo>
                  <a:lnTo>
                    <a:pt x="8276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97805" y="3471235"/>
              <a:ext cx="90805" cy="33655"/>
            </a:xfrm>
            <a:custGeom>
              <a:avLst/>
              <a:gdLst/>
              <a:ahLst/>
              <a:cxnLst/>
              <a:rect l="l" t="t" r="r" b="b"/>
              <a:pathLst>
                <a:path w="90805" h="33654">
                  <a:moveTo>
                    <a:pt x="84607" y="0"/>
                  </a:moveTo>
                  <a:lnTo>
                    <a:pt x="1041" y="9740"/>
                  </a:lnTo>
                  <a:lnTo>
                    <a:pt x="0" y="11188"/>
                  </a:lnTo>
                  <a:lnTo>
                    <a:pt x="330" y="12801"/>
                  </a:lnTo>
                  <a:lnTo>
                    <a:pt x="4241" y="32499"/>
                  </a:lnTo>
                  <a:lnTo>
                    <a:pt x="5791" y="33654"/>
                  </a:lnTo>
                  <a:lnTo>
                    <a:pt x="89357" y="23939"/>
                  </a:lnTo>
                  <a:lnTo>
                    <a:pt x="90411" y="22453"/>
                  </a:lnTo>
                  <a:lnTo>
                    <a:pt x="86182" y="1155"/>
                  </a:lnTo>
                  <a:lnTo>
                    <a:pt x="84607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9510" y="3598841"/>
              <a:ext cx="664845" cy="605155"/>
            </a:xfrm>
            <a:custGeom>
              <a:avLst/>
              <a:gdLst/>
              <a:ahLst/>
              <a:cxnLst/>
              <a:rect l="l" t="t" r="r" b="b"/>
              <a:pathLst>
                <a:path w="664844" h="605154">
                  <a:moveTo>
                    <a:pt x="14224" y="0"/>
                  </a:moveTo>
                  <a:lnTo>
                    <a:pt x="0" y="82410"/>
                  </a:lnTo>
                  <a:lnTo>
                    <a:pt x="164393" y="248678"/>
                  </a:lnTo>
                  <a:lnTo>
                    <a:pt x="321835" y="398206"/>
                  </a:lnTo>
                  <a:lnTo>
                    <a:pt x="440003" y="506147"/>
                  </a:lnTo>
                  <a:lnTo>
                    <a:pt x="486575" y="547649"/>
                  </a:lnTo>
                  <a:lnTo>
                    <a:pt x="605713" y="601040"/>
                  </a:lnTo>
                  <a:lnTo>
                    <a:pt x="618542" y="604737"/>
                  </a:lnTo>
                  <a:lnTo>
                    <a:pt x="631315" y="604621"/>
                  </a:lnTo>
                  <a:lnTo>
                    <a:pt x="643209" y="600829"/>
                  </a:lnTo>
                  <a:lnTo>
                    <a:pt x="653402" y="593496"/>
                  </a:lnTo>
                  <a:lnTo>
                    <a:pt x="661238" y="582282"/>
                  </a:lnTo>
                  <a:lnTo>
                    <a:pt x="664837" y="569183"/>
                  </a:lnTo>
                  <a:lnTo>
                    <a:pt x="664080" y="555268"/>
                  </a:lnTo>
                  <a:lnTo>
                    <a:pt x="658850" y="541604"/>
                  </a:lnTo>
                  <a:lnTo>
                    <a:pt x="634453" y="498246"/>
                  </a:lnTo>
                  <a:lnTo>
                    <a:pt x="563549" y="472668"/>
                  </a:lnTo>
                  <a:lnTo>
                    <a:pt x="517188" y="452535"/>
                  </a:lnTo>
                  <a:lnTo>
                    <a:pt x="473728" y="426750"/>
                  </a:lnTo>
                  <a:lnTo>
                    <a:pt x="433709" y="395735"/>
                  </a:lnTo>
                  <a:lnTo>
                    <a:pt x="397671" y="359910"/>
                  </a:lnTo>
                  <a:lnTo>
                    <a:pt x="366153" y="319697"/>
                  </a:lnTo>
                  <a:lnTo>
                    <a:pt x="334250" y="272775"/>
                  </a:lnTo>
                  <a:lnTo>
                    <a:pt x="302021" y="223934"/>
                  </a:lnTo>
                  <a:lnTo>
                    <a:pt x="271816" y="176123"/>
                  </a:lnTo>
                  <a:lnTo>
                    <a:pt x="245986" y="132295"/>
                  </a:lnTo>
                  <a:lnTo>
                    <a:pt x="183691" y="65006"/>
                  </a:lnTo>
                  <a:lnTo>
                    <a:pt x="106921" y="24709"/>
                  </a:lnTo>
                  <a:lnTo>
                    <a:pt x="41742" y="5131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40072" y="412581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469" y="838"/>
                  </a:moveTo>
                  <a:lnTo>
                    <a:pt x="304" y="571"/>
                  </a:lnTo>
                  <a:lnTo>
                    <a:pt x="0" y="0"/>
                  </a:lnTo>
                  <a:lnTo>
                    <a:pt x="304" y="571"/>
                  </a:lnTo>
                  <a:lnTo>
                    <a:pt x="469" y="838"/>
                  </a:lnTo>
                  <a:close/>
                </a:path>
              </a:pathLst>
            </a:custGeom>
            <a:solidFill>
              <a:srgbClr val="EE3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09972" y="3591106"/>
              <a:ext cx="614045" cy="506095"/>
            </a:xfrm>
            <a:custGeom>
              <a:avLst/>
              <a:gdLst/>
              <a:ahLst/>
              <a:cxnLst/>
              <a:rect l="l" t="t" r="r" b="b"/>
              <a:pathLst>
                <a:path w="614044" h="506095">
                  <a:moveTo>
                    <a:pt x="1511" y="0"/>
                  </a:moveTo>
                  <a:lnTo>
                    <a:pt x="0" y="8686"/>
                  </a:lnTo>
                  <a:lnTo>
                    <a:pt x="23712" y="13412"/>
                  </a:lnTo>
                  <a:lnTo>
                    <a:pt x="60131" y="23282"/>
                  </a:lnTo>
                  <a:lnTo>
                    <a:pt x="103887" y="39587"/>
                  </a:lnTo>
                  <a:lnTo>
                    <a:pt x="149613" y="63619"/>
                  </a:lnTo>
                  <a:lnTo>
                    <a:pt x="191940" y="96669"/>
                  </a:lnTo>
                  <a:lnTo>
                    <a:pt x="225501" y="140030"/>
                  </a:lnTo>
                  <a:lnTo>
                    <a:pt x="251326" y="183858"/>
                  </a:lnTo>
                  <a:lnTo>
                    <a:pt x="281532" y="231668"/>
                  </a:lnTo>
                  <a:lnTo>
                    <a:pt x="313764" y="280510"/>
                  </a:lnTo>
                  <a:lnTo>
                    <a:pt x="345668" y="327431"/>
                  </a:lnTo>
                  <a:lnTo>
                    <a:pt x="377188" y="367645"/>
                  </a:lnTo>
                  <a:lnTo>
                    <a:pt x="413231" y="403469"/>
                  </a:lnTo>
                  <a:lnTo>
                    <a:pt x="453254" y="434484"/>
                  </a:lnTo>
                  <a:lnTo>
                    <a:pt x="496712" y="460269"/>
                  </a:lnTo>
                  <a:lnTo>
                    <a:pt x="543064" y="480402"/>
                  </a:lnTo>
                  <a:lnTo>
                    <a:pt x="613994" y="505980"/>
                  </a:lnTo>
                  <a:lnTo>
                    <a:pt x="606704" y="492836"/>
                  </a:lnTo>
                  <a:lnTo>
                    <a:pt x="550824" y="472681"/>
                  </a:lnTo>
                  <a:lnTo>
                    <a:pt x="504467" y="452546"/>
                  </a:lnTo>
                  <a:lnTo>
                    <a:pt x="461009" y="426759"/>
                  </a:lnTo>
                  <a:lnTo>
                    <a:pt x="420990" y="395742"/>
                  </a:lnTo>
                  <a:lnTo>
                    <a:pt x="384953" y="359918"/>
                  </a:lnTo>
                  <a:lnTo>
                    <a:pt x="353441" y="319709"/>
                  </a:lnTo>
                  <a:lnTo>
                    <a:pt x="321532" y="272781"/>
                  </a:lnTo>
                  <a:lnTo>
                    <a:pt x="289302" y="223937"/>
                  </a:lnTo>
                  <a:lnTo>
                    <a:pt x="259097" y="176129"/>
                  </a:lnTo>
                  <a:lnTo>
                    <a:pt x="233260" y="132308"/>
                  </a:lnTo>
                  <a:lnTo>
                    <a:pt x="170968" y="65017"/>
                  </a:lnTo>
                  <a:lnTo>
                    <a:pt x="94202" y="24715"/>
                  </a:lnTo>
                  <a:lnTo>
                    <a:pt x="29028" y="513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54543" y="416445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25" y="0"/>
                  </a:moveTo>
                  <a:lnTo>
                    <a:pt x="0" y="73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E3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3947" y="3331240"/>
              <a:ext cx="929005" cy="876935"/>
            </a:xfrm>
            <a:custGeom>
              <a:avLst/>
              <a:gdLst/>
              <a:ahLst/>
              <a:cxnLst/>
              <a:rect l="l" t="t" r="r" b="b"/>
              <a:pathLst>
                <a:path w="929005" h="876935">
                  <a:moveTo>
                    <a:pt x="74726" y="0"/>
                  </a:moveTo>
                  <a:lnTo>
                    <a:pt x="58608" y="8348"/>
                  </a:lnTo>
                  <a:lnTo>
                    <a:pt x="40638" y="14397"/>
                  </a:lnTo>
                  <a:lnTo>
                    <a:pt x="23475" y="18457"/>
                  </a:lnTo>
                  <a:lnTo>
                    <a:pt x="4229" y="21653"/>
                  </a:lnTo>
                  <a:lnTo>
                    <a:pt x="292" y="26149"/>
                  </a:lnTo>
                  <a:lnTo>
                    <a:pt x="8094" y="73031"/>
                  </a:lnTo>
                  <a:lnTo>
                    <a:pt x="29400" y="117398"/>
                  </a:lnTo>
                  <a:lnTo>
                    <a:pt x="61329" y="165630"/>
                  </a:lnTo>
                  <a:lnTo>
                    <a:pt x="99136" y="209689"/>
                  </a:lnTo>
                  <a:lnTo>
                    <a:pt x="142564" y="254531"/>
                  </a:lnTo>
                  <a:lnTo>
                    <a:pt x="274551" y="389415"/>
                  </a:lnTo>
                  <a:lnTo>
                    <a:pt x="354707" y="470255"/>
                  </a:lnTo>
                  <a:lnTo>
                    <a:pt x="438703" y="553893"/>
                  </a:lnTo>
                  <a:lnTo>
                    <a:pt x="480828" y="595324"/>
                  </a:lnTo>
                  <a:lnTo>
                    <a:pt x="522337" y="635729"/>
                  </a:lnTo>
                  <a:lnTo>
                    <a:pt x="562705" y="674533"/>
                  </a:lnTo>
                  <a:lnTo>
                    <a:pt x="601408" y="711161"/>
                  </a:lnTo>
                  <a:lnTo>
                    <a:pt x="669788" y="770122"/>
                  </a:lnTo>
                  <a:lnTo>
                    <a:pt x="730643" y="813402"/>
                  </a:lnTo>
                  <a:lnTo>
                    <a:pt x="783781" y="843353"/>
                  </a:lnTo>
                  <a:lnTo>
                    <a:pt x="829013" y="862326"/>
                  </a:lnTo>
                  <a:lnTo>
                    <a:pt x="866149" y="872674"/>
                  </a:lnTo>
                  <a:lnTo>
                    <a:pt x="915376" y="876896"/>
                  </a:lnTo>
                  <a:lnTo>
                    <a:pt x="928293" y="875220"/>
                  </a:lnTo>
                  <a:lnTo>
                    <a:pt x="928547" y="873645"/>
                  </a:lnTo>
                  <a:lnTo>
                    <a:pt x="883746" y="839442"/>
                  </a:lnTo>
                  <a:lnTo>
                    <a:pt x="846245" y="810244"/>
                  </a:lnTo>
                  <a:lnTo>
                    <a:pt x="801793" y="774987"/>
                  </a:lnTo>
                  <a:lnTo>
                    <a:pt x="752988" y="735375"/>
                  </a:lnTo>
                  <a:lnTo>
                    <a:pt x="702429" y="693111"/>
                  </a:lnTo>
                  <a:lnTo>
                    <a:pt x="652716" y="649899"/>
                  </a:lnTo>
                  <a:lnTo>
                    <a:pt x="606449" y="607441"/>
                  </a:lnTo>
                  <a:lnTo>
                    <a:pt x="566226" y="567443"/>
                  </a:lnTo>
                  <a:lnTo>
                    <a:pt x="534647" y="531607"/>
                  </a:lnTo>
                  <a:lnTo>
                    <a:pt x="477389" y="436370"/>
                  </a:lnTo>
                  <a:lnTo>
                    <a:pt x="419292" y="362361"/>
                  </a:lnTo>
                  <a:lnTo>
                    <a:pt x="298808" y="232580"/>
                  </a:lnTo>
                  <a:lnTo>
                    <a:pt x="74726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5059" y="3330121"/>
              <a:ext cx="929005" cy="877569"/>
            </a:xfrm>
            <a:custGeom>
              <a:avLst/>
              <a:gdLst/>
              <a:ahLst/>
              <a:cxnLst/>
              <a:rect l="l" t="t" r="r" b="b"/>
              <a:pathLst>
                <a:path w="929005" h="877570">
                  <a:moveTo>
                    <a:pt x="74714" y="0"/>
                  </a:moveTo>
                  <a:lnTo>
                    <a:pt x="58595" y="8347"/>
                  </a:lnTo>
                  <a:lnTo>
                    <a:pt x="40627" y="14393"/>
                  </a:lnTo>
                  <a:lnTo>
                    <a:pt x="23468" y="18446"/>
                  </a:lnTo>
                  <a:lnTo>
                    <a:pt x="4267" y="21628"/>
                  </a:lnTo>
                  <a:lnTo>
                    <a:pt x="342" y="26073"/>
                  </a:lnTo>
                  <a:lnTo>
                    <a:pt x="0" y="31673"/>
                  </a:lnTo>
                  <a:lnTo>
                    <a:pt x="7340" y="30467"/>
                  </a:lnTo>
                  <a:lnTo>
                    <a:pt x="37375" y="29075"/>
                  </a:lnTo>
                  <a:lnTo>
                    <a:pt x="94553" y="48676"/>
                  </a:lnTo>
                  <a:lnTo>
                    <a:pt x="182198" y="135959"/>
                  </a:lnTo>
                  <a:lnTo>
                    <a:pt x="219000" y="175435"/>
                  </a:lnTo>
                  <a:lnTo>
                    <a:pt x="257723" y="217386"/>
                  </a:lnTo>
                  <a:lnTo>
                    <a:pt x="297257" y="260733"/>
                  </a:lnTo>
                  <a:lnTo>
                    <a:pt x="336488" y="304399"/>
                  </a:lnTo>
                  <a:lnTo>
                    <a:pt x="374304" y="347306"/>
                  </a:lnTo>
                  <a:lnTo>
                    <a:pt x="409593" y="388373"/>
                  </a:lnTo>
                  <a:lnTo>
                    <a:pt x="441243" y="426525"/>
                  </a:lnTo>
                  <a:lnTo>
                    <a:pt x="468142" y="460682"/>
                  </a:lnTo>
                  <a:lnTo>
                    <a:pt x="503237" y="512699"/>
                  </a:lnTo>
                  <a:lnTo>
                    <a:pt x="522013" y="540690"/>
                  </a:lnTo>
                  <a:lnTo>
                    <a:pt x="550861" y="573954"/>
                  </a:lnTo>
                  <a:lnTo>
                    <a:pt x="587623" y="611078"/>
                  </a:lnTo>
                  <a:lnTo>
                    <a:pt x="630139" y="650644"/>
                  </a:lnTo>
                  <a:lnTo>
                    <a:pt x="676250" y="691240"/>
                  </a:lnTo>
                  <a:lnTo>
                    <a:pt x="723797" y="731448"/>
                  </a:lnTo>
                  <a:lnTo>
                    <a:pt x="770621" y="769855"/>
                  </a:lnTo>
                  <a:lnTo>
                    <a:pt x="814563" y="805045"/>
                  </a:lnTo>
                  <a:lnTo>
                    <a:pt x="853463" y="835603"/>
                  </a:lnTo>
                  <a:lnTo>
                    <a:pt x="907503" y="877163"/>
                  </a:lnTo>
                  <a:lnTo>
                    <a:pt x="917003" y="877100"/>
                  </a:lnTo>
                  <a:lnTo>
                    <a:pt x="928306" y="875233"/>
                  </a:lnTo>
                  <a:lnTo>
                    <a:pt x="928560" y="873645"/>
                  </a:lnTo>
                  <a:lnTo>
                    <a:pt x="883741" y="839443"/>
                  </a:lnTo>
                  <a:lnTo>
                    <a:pt x="846240" y="810246"/>
                  </a:lnTo>
                  <a:lnTo>
                    <a:pt x="801787" y="774991"/>
                  </a:lnTo>
                  <a:lnTo>
                    <a:pt x="752981" y="735380"/>
                  </a:lnTo>
                  <a:lnTo>
                    <a:pt x="702423" y="693116"/>
                  </a:lnTo>
                  <a:lnTo>
                    <a:pt x="652710" y="649904"/>
                  </a:lnTo>
                  <a:lnTo>
                    <a:pt x="606442" y="607447"/>
                  </a:lnTo>
                  <a:lnTo>
                    <a:pt x="566218" y="567447"/>
                  </a:lnTo>
                  <a:lnTo>
                    <a:pt x="534637" y="531610"/>
                  </a:lnTo>
                  <a:lnTo>
                    <a:pt x="514299" y="501637"/>
                  </a:lnTo>
                  <a:lnTo>
                    <a:pt x="423073" y="380179"/>
                  </a:lnTo>
                  <a:lnTo>
                    <a:pt x="274470" y="212528"/>
                  </a:lnTo>
                  <a:lnTo>
                    <a:pt x="135885" y="64021"/>
                  </a:lnTo>
                  <a:lnTo>
                    <a:pt x="7471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5417" y="3344738"/>
              <a:ext cx="331470" cy="434975"/>
            </a:xfrm>
            <a:custGeom>
              <a:avLst/>
              <a:gdLst/>
              <a:ahLst/>
              <a:cxnLst/>
              <a:rect l="l" t="t" r="r" b="b"/>
              <a:pathLst>
                <a:path w="331469" h="434975">
                  <a:moveTo>
                    <a:pt x="42303" y="0"/>
                  </a:moveTo>
                  <a:lnTo>
                    <a:pt x="32587" y="2613"/>
                  </a:lnTo>
                  <a:lnTo>
                    <a:pt x="23402" y="4673"/>
                  </a:lnTo>
                  <a:lnTo>
                    <a:pt x="6223" y="7632"/>
                  </a:lnTo>
                  <a:lnTo>
                    <a:pt x="4343" y="8483"/>
                  </a:lnTo>
                  <a:lnTo>
                    <a:pt x="2819" y="9715"/>
                  </a:lnTo>
                  <a:lnTo>
                    <a:pt x="1181" y="11671"/>
                  </a:lnTo>
                  <a:lnTo>
                    <a:pt x="152" y="14173"/>
                  </a:lnTo>
                  <a:lnTo>
                    <a:pt x="0" y="16967"/>
                  </a:lnTo>
                  <a:lnTo>
                    <a:pt x="1823" y="37292"/>
                  </a:lnTo>
                  <a:lnTo>
                    <a:pt x="18318" y="82668"/>
                  </a:lnTo>
                  <a:lnTo>
                    <a:pt x="46043" y="130847"/>
                  </a:lnTo>
                  <a:lnTo>
                    <a:pt x="82177" y="178558"/>
                  </a:lnTo>
                  <a:lnTo>
                    <a:pt x="195052" y="296170"/>
                  </a:lnTo>
                  <a:lnTo>
                    <a:pt x="282537" y="385339"/>
                  </a:lnTo>
                  <a:lnTo>
                    <a:pt x="331216" y="434555"/>
                  </a:lnTo>
                  <a:lnTo>
                    <a:pt x="323476" y="398652"/>
                  </a:lnTo>
                  <a:lnTo>
                    <a:pt x="307017" y="357795"/>
                  </a:lnTo>
                  <a:lnTo>
                    <a:pt x="283509" y="313396"/>
                  </a:lnTo>
                  <a:lnTo>
                    <a:pt x="254626" y="266866"/>
                  </a:lnTo>
                  <a:lnTo>
                    <a:pt x="222037" y="219615"/>
                  </a:lnTo>
                  <a:lnTo>
                    <a:pt x="187415" y="173055"/>
                  </a:lnTo>
                  <a:lnTo>
                    <a:pt x="152431" y="128597"/>
                  </a:lnTo>
                  <a:lnTo>
                    <a:pt x="118756" y="87651"/>
                  </a:lnTo>
                  <a:lnTo>
                    <a:pt x="88062" y="51629"/>
                  </a:lnTo>
                  <a:lnTo>
                    <a:pt x="62021" y="21941"/>
                  </a:lnTo>
                  <a:lnTo>
                    <a:pt x="42303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3949" y="3345750"/>
              <a:ext cx="320675" cy="421640"/>
            </a:xfrm>
            <a:custGeom>
              <a:avLst/>
              <a:gdLst/>
              <a:ahLst/>
              <a:cxnLst/>
              <a:rect l="l" t="t" r="r" b="b"/>
              <a:pathLst>
                <a:path w="320675" h="421639">
                  <a:moveTo>
                    <a:pt x="40195" y="0"/>
                  </a:moveTo>
                  <a:lnTo>
                    <a:pt x="31469" y="2213"/>
                  </a:lnTo>
                  <a:lnTo>
                    <a:pt x="15940" y="5334"/>
                  </a:lnTo>
                  <a:lnTo>
                    <a:pt x="4229" y="7124"/>
                  </a:lnTo>
                  <a:lnTo>
                    <a:pt x="292" y="11620"/>
                  </a:lnTo>
                  <a:lnTo>
                    <a:pt x="8089" y="58502"/>
                  </a:lnTo>
                  <a:lnTo>
                    <a:pt x="29400" y="102869"/>
                  </a:lnTo>
                  <a:lnTo>
                    <a:pt x="61329" y="151101"/>
                  </a:lnTo>
                  <a:lnTo>
                    <a:pt x="99136" y="195160"/>
                  </a:lnTo>
                  <a:lnTo>
                    <a:pt x="188814" y="287513"/>
                  </a:lnTo>
                  <a:lnTo>
                    <a:pt x="273491" y="373824"/>
                  </a:lnTo>
                  <a:lnTo>
                    <a:pt x="320611" y="421462"/>
                  </a:lnTo>
                  <a:lnTo>
                    <a:pt x="311812" y="382769"/>
                  </a:lnTo>
                  <a:lnTo>
                    <a:pt x="292918" y="338397"/>
                  </a:lnTo>
                  <a:lnTo>
                    <a:pt x="266112" y="290187"/>
                  </a:lnTo>
                  <a:lnTo>
                    <a:pt x="233576" y="239982"/>
                  </a:lnTo>
                  <a:lnTo>
                    <a:pt x="197491" y="189623"/>
                  </a:lnTo>
                  <a:lnTo>
                    <a:pt x="160039" y="140953"/>
                  </a:lnTo>
                  <a:lnTo>
                    <a:pt x="123401" y="95814"/>
                  </a:lnTo>
                  <a:lnTo>
                    <a:pt x="89760" y="56047"/>
                  </a:lnTo>
                  <a:lnTo>
                    <a:pt x="61298" y="23495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ECE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3940" y="3345751"/>
              <a:ext cx="929005" cy="862965"/>
            </a:xfrm>
            <a:custGeom>
              <a:avLst/>
              <a:gdLst/>
              <a:ahLst/>
              <a:cxnLst/>
              <a:rect l="l" t="t" r="r" b="b"/>
              <a:pathLst>
                <a:path w="929005" h="862964">
                  <a:moveTo>
                    <a:pt x="928560" y="859142"/>
                  </a:moveTo>
                  <a:lnTo>
                    <a:pt x="927493" y="858342"/>
                  </a:lnTo>
                  <a:lnTo>
                    <a:pt x="918552" y="851598"/>
                  </a:lnTo>
                  <a:lnTo>
                    <a:pt x="896213" y="850239"/>
                  </a:lnTo>
                  <a:lnTo>
                    <a:pt x="829513" y="832916"/>
                  </a:lnTo>
                  <a:lnTo>
                    <a:pt x="785469" y="813079"/>
                  </a:lnTo>
                  <a:lnTo>
                    <a:pt x="734504" y="783209"/>
                  </a:lnTo>
                  <a:lnTo>
                    <a:pt x="676783" y="741362"/>
                  </a:lnTo>
                  <a:lnTo>
                    <a:pt x="612457" y="685596"/>
                  </a:lnTo>
                  <a:lnTo>
                    <a:pt x="573760" y="648970"/>
                  </a:lnTo>
                  <a:lnTo>
                    <a:pt x="533387" y="610171"/>
                  </a:lnTo>
                  <a:lnTo>
                    <a:pt x="491871" y="569760"/>
                  </a:lnTo>
                  <a:lnTo>
                    <a:pt x="449745" y="528332"/>
                  </a:lnTo>
                  <a:lnTo>
                    <a:pt x="365747" y="444690"/>
                  </a:lnTo>
                  <a:lnTo>
                    <a:pt x="314020" y="392531"/>
                  </a:lnTo>
                  <a:lnTo>
                    <a:pt x="311810" y="382778"/>
                  </a:lnTo>
                  <a:lnTo>
                    <a:pt x="292925" y="338404"/>
                  </a:lnTo>
                  <a:lnTo>
                    <a:pt x="266115" y="290195"/>
                  </a:lnTo>
                  <a:lnTo>
                    <a:pt x="233578" y="239991"/>
                  </a:lnTo>
                  <a:lnTo>
                    <a:pt x="197497" y="189623"/>
                  </a:lnTo>
                  <a:lnTo>
                    <a:pt x="160045" y="140957"/>
                  </a:lnTo>
                  <a:lnTo>
                    <a:pt x="123405" y="95821"/>
                  </a:lnTo>
                  <a:lnTo>
                    <a:pt x="89763" y="56045"/>
                  </a:lnTo>
                  <a:lnTo>
                    <a:pt x="61302" y="23495"/>
                  </a:lnTo>
                  <a:lnTo>
                    <a:pt x="40195" y="0"/>
                  </a:lnTo>
                  <a:lnTo>
                    <a:pt x="36080" y="1092"/>
                  </a:lnTo>
                  <a:lnTo>
                    <a:pt x="60007" y="28155"/>
                  </a:lnTo>
                  <a:lnTo>
                    <a:pt x="89103" y="61988"/>
                  </a:lnTo>
                  <a:lnTo>
                    <a:pt x="121640" y="101155"/>
                  </a:lnTo>
                  <a:lnTo>
                    <a:pt x="155930" y="144208"/>
                  </a:lnTo>
                  <a:lnTo>
                    <a:pt x="190258" y="189699"/>
                  </a:lnTo>
                  <a:lnTo>
                    <a:pt x="222923" y="236220"/>
                  </a:lnTo>
                  <a:lnTo>
                    <a:pt x="252234" y="282295"/>
                  </a:lnTo>
                  <a:lnTo>
                    <a:pt x="276466" y="326517"/>
                  </a:lnTo>
                  <a:lnTo>
                    <a:pt x="293916" y="367423"/>
                  </a:lnTo>
                  <a:lnTo>
                    <a:pt x="295503" y="373849"/>
                  </a:lnTo>
                  <a:lnTo>
                    <a:pt x="285597" y="363842"/>
                  </a:lnTo>
                  <a:lnTo>
                    <a:pt x="153606" y="228968"/>
                  </a:lnTo>
                  <a:lnTo>
                    <a:pt x="110172" y="184124"/>
                  </a:lnTo>
                  <a:lnTo>
                    <a:pt x="72377" y="140055"/>
                  </a:lnTo>
                  <a:lnTo>
                    <a:pt x="40449" y="91821"/>
                  </a:lnTo>
                  <a:lnTo>
                    <a:pt x="19138" y="47459"/>
                  </a:lnTo>
                  <a:lnTo>
                    <a:pt x="11061" y="6134"/>
                  </a:lnTo>
                  <a:lnTo>
                    <a:pt x="4229" y="7150"/>
                  </a:lnTo>
                  <a:lnTo>
                    <a:pt x="292" y="11645"/>
                  </a:lnTo>
                  <a:lnTo>
                    <a:pt x="0" y="17284"/>
                  </a:lnTo>
                  <a:lnTo>
                    <a:pt x="1765" y="36957"/>
                  </a:lnTo>
                  <a:lnTo>
                    <a:pt x="17729" y="80873"/>
                  </a:lnTo>
                  <a:lnTo>
                    <a:pt x="44577" y="127508"/>
                  </a:lnTo>
                  <a:lnTo>
                    <a:pt x="79565" y="173697"/>
                  </a:lnTo>
                  <a:lnTo>
                    <a:pt x="202438" y="301472"/>
                  </a:lnTo>
                  <a:lnTo>
                    <a:pt x="302869" y="403517"/>
                  </a:lnTo>
                  <a:lnTo>
                    <a:pt x="310159" y="410933"/>
                  </a:lnTo>
                  <a:lnTo>
                    <a:pt x="313880" y="414693"/>
                  </a:lnTo>
                  <a:lnTo>
                    <a:pt x="317550" y="418376"/>
                  </a:lnTo>
                  <a:lnTo>
                    <a:pt x="320611" y="421462"/>
                  </a:lnTo>
                  <a:lnTo>
                    <a:pt x="396481" y="497509"/>
                  </a:lnTo>
                  <a:lnTo>
                    <a:pt x="438696" y="539394"/>
                  </a:lnTo>
                  <a:lnTo>
                    <a:pt x="480822" y="580821"/>
                  </a:lnTo>
                  <a:lnTo>
                    <a:pt x="522338" y="621233"/>
                  </a:lnTo>
                  <a:lnTo>
                    <a:pt x="562711" y="660031"/>
                  </a:lnTo>
                  <a:lnTo>
                    <a:pt x="601408" y="696658"/>
                  </a:lnTo>
                  <a:lnTo>
                    <a:pt x="669785" y="755611"/>
                  </a:lnTo>
                  <a:lnTo>
                    <a:pt x="730643" y="798893"/>
                  </a:lnTo>
                  <a:lnTo>
                    <a:pt x="783780" y="828852"/>
                  </a:lnTo>
                  <a:lnTo>
                    <a:pt x="829017" y="847826"/>
                  </a:lnTo>
                  <a:lnTo>
                    <a:pt x="866152" y="858164"/>
                  </a:lnTo>
                  <a:lnTo>
                    <a:pt x="915377" y="862393"/>
                  </a:lnTo>
                  <a:lnTo>
                    <a:pt x="928293" y="860717"/>
                  </a:lnTo>
                  <a:lnTo>
                    <a:pt x="928560" y="8591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7773" y="3418242"/>
              <a:ext cx="915035" cy="790575"/>
            </a:xfrm>
            <a:custGeom>
              <a:avLst/>
              <a:gdLst/>
              <a:ahLst/>
              <a:cxnLst/>
              <a:rect l="l" t="t" r="r" b="b"/>
              <a:pathLst>
                <a:path w="915035" h="790575">
                  <a:moveTo>
                    <a:pt x="0" y="0"/>
                  </a:moveTo>
                  <a:lnTo>
                    <a:pt x="26818" y="48961"/>
                  </a:lnTo>
                  <a:lnTo>
                    <a:pt x="59897" y="94273"/>
                  </a:lnTo>
                  <a:lnTo>
                    <a:pt x="156877" y="196483"/>
                  </a:lnTo>
                  <a:lnTo>
                    <a:pt x="260722" y="302432"/>
                  </a:lnTo>
                  <a:lnTo>
                    <a:pt x="340879" y="383273"/>
                  </a:lnTo>
                  <a:lnTo>
                    <a:pt x="424877" y="466911"/>
                  </a:lnTo>
                  <a:lnTo>
                    <a:pt x="467004" y="508342"/>
                  </a:lnTo>
                  <a:lnTo>
                    <a:pt x="508515" y="548747"/>
                  </a:lnTo>
                  <a:lnTo>
                    <a:pt x="548885" y="587551"/>
                  </a:lnTo>
                  <a:lnTo>
                    <a:pt x="587590" y="624179"/>
                  </a:lnTo>
                  <a:lnTo>
                    <a:pt x="639569" y="669957"/>
                  </a:lnTo>
                  <a:lnTo>
                    <a:pt x="687344" y="706588"/>
                  </a:lnTo>
                  <a:lnTo>
                    <a:pt x="730835" y="735063"/>
                  </a:lnTo>
                  <a:lnTo>
                    <a:pt x="769962" y="756373"/>
                  </a:lnTo>
                  <a:lnTo>
                    <a:pt x="813899" y="774894"/>
                  </a:lnTo>
                  <a:lnTo>
                    <a:pt x="851065" y="785482"/>
                  </a:lnTo>
                  <a:lnTo>
                    <a:pt x="894319" y="790176"/>
                  </a:lnTo>
                  <a:lnTo>
                    <a:pt x="902549" y="789846"/>
                  </a:lnTo>
                  <a:lnTo>
                    <a:pt x="908872" y="789204"/>
                  </a:lnTo>
                  <a:lnTo>
                    <a:pt x="913803" y="788263"/>
                  </a:lnTo>
                  <a:lnTo>
                    <a:pt x="913980" y="788060"/>
                  </a:lnTo>
                  <a:lnTo>
                    <a:pt x="914527" y="787476"/>
                  </a:lnTo>
                  <a:lnTo>
                    <a:pt x="914476" y="786422"/>
                  </a:lnTo>
                  <a:lnTo>
                    <a:pt x="904735" y="779106"/>
                  </a:lnTo>
                  <a:lnTo>
                    <a:pt x="885155" y="778061"/>
                  </a:lnTo>
                  <a:lnTo>
                    <a:pt x="859691" y="773822"/>
                  </a:lnTo>
                  <a:lnTo>
                    <a:pt x="791540" y="750277"/>
                  </a:lnTo>
                  <a:lnTo>
                    <a:pt x="718530" y="713611"/>
                  </a:lnTo>
                  <a:lnTo>
                    <a:pt x="675707" y="685340"/>
                  </a:lnTo>
                  <a:lnTo>
                    <a:pt x="628772" y="649199"/>
                  </a:lnTo>
                  <a:lnTo>
                    <a:pt x="577799" y="604253"/>
                  </a:lnTo>
                  <a:lnTo>
                    <a:pt x="539094" y="567624"/>
                  </a:lnTo>
                  <a:lnTo>
                    <a:pt x="498723" y="528820"/>
                  </a:lnTo>
                  <a:lnTo>
                    <a:pt x="457212" y="488414"/>
                  </a:lnTo>
                  <a:lnTo>
                    <a:pt x="415085" y="446982"/>
                  </a:lnTo>
                  <a:lnTo>
                    <a:pt x="331087" y="363341"/>
                  </a:lnTo>
                  <a:lnTo>
                    <a:pt x="250930" y="282498"/>
                  </a:lnTo>
                  <a:lnTo>
                    <a:pt x="118942" y="147611"/>
                  </a:lnTo>
                  <a:lnTo>
                    <a:pt x="75514" y="102768"/>
                  </a:lnTo>
                  <a:lnTo>
                    <a:pt x="37712" y="58713"/>
                  </a:lnTo>
                  <a:lnTo>
                    <a:pt x="3809" y="7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6701" y="3693597"/>
              <a:ext cx="106447" cy="9641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012006" y="2539079"/>
              <a:ext cx="396240" cy="302895"/>
            </a:xfrm>
            <a:custGeom>
              <a:avLst/>
              <a:gdLst/>
              <a:ahLst/>
              <a:cxnLst/>
              <a:rect l="l" t="t" r="r" b="b"/>
              <a:pathLst>
                <a:path w="396239" h="302894">
                  <a:moveTo>
                    <a:pt x="395960" y="0"/>
                  </a:moveTo>
                  <a:lnTo>
                    <a:pt x="60477" y="0"/>
                  </a:lnTo>
                  <a:lnTo>
                    <a:pt x="49194" y="43155"/>
                  </a:lnTo>
                  <a:lnTo>
                    <a:pt x="38123" y="89767"/>
                  </a:lnTo>
                  <a:lnTo>
                    <a:pt x="27466" y="139422"/>
                  </a:lnTo>
                  <a:lnTo>
                    <a:pt x="17426" y="191702"/>
                  </a:lnTo>
                  <a:lnTo>
                    <a:pt x="8203" y="246192"/>
                  </a:lnTo>
                  <a:lnTo>
                    <a:pt x="0" y="302475"/>
                  </a:lnTo>
                  <a:lnTo>
                    <a:pt x="86699" y="240362"/>
                  </a:lnTo>
                  <a:lnTo>
                    <a:pt x="129399" y="209268"/>
                  </a:lnTo>
                  <a:lnTo>
                    <a:pt x="171376" y="178277"/>
                  </a:lnTo>
                  <a:lnTo>
                    <a:pt x="212415" y="147489"/>
                  </a:lnTo>
                  <a:lnTo>
                    <a:pt x="252299" y="117001"/>
                  </a:lnTo>
                  <a:lnTo>
                    <a:pt x="290812" y="86911"/>
                  </a:lnTo>
                  <a:lnTo>
                    <a:pt x="327737" y="57315"/>
                  </a:lnTo>
                  <a:lnTo>
                    <a:pt x="362859" y="28312"/>
                  </a:lnTo>
                  <a:lnTo>
                    <a:pt x="39596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32571" y="2539079"/>
              <a:ext cx="572135" cy="1668145"/>
            </a:xfrm>
            <a:custGeom>
              <a:avLst/>
              <a:gdLst/>
              <a:ahLst/>
              <a:cxnLst/>
              <a:rect l="l" t="t" r="r" b="b"/>
              <a:pathLst>
                <a:path w="572135" h="1668145">
                  <a:moveTo>
                    <a:pt x="571626" y="0"/>
                  </a:moveTo>
                  <a:lnTo>
                    <a:pt x="79374" y="0"/>
                  </a:lnTo>
                  <a:lnTo>
                    <a:pt x="69363" y="38093"/>
                  </a:lnTo>
                  <a:lnTo>
                    <a:pt x="59500" y="78942"/>
                  </a:lnTo>
                  <a:lnTo>
                    <a:pt x="49925" y="122257"/>
                  </a:lnTo>
                  <a:lnTo>
                    <a:pt x="40780" y="167748"/>
                  </a:lnTo>
                  <a:lnTo>
                    <a:pt x="32205" y="215125"/>
                  </a:lnTo>
                  <a:lnTo>
                    <a:pt x="24342" y="264099"/>
                  </a:lnTo>
                  <a:lnTo>
                    <a:pt x="17332" y="314380"/>
                  </a:lnTo>
                  <a:lnTo>
                    <a:pt x="11314" y="365678"/>
                  </a:lnTo>
                  <a:lnTo>
                    <a:pt x="6432" y="417703"/>
                  </a:lnTo>
                  <a:lnTo>
                    <a:pt x="2824" y="470166"/>
                  </a:lnTo>
                  <a:lnTo>
                    <a:pt x="633" y="522776"/>
                  </a:lnTo>
                  <a:lnTo>
                    <a:pt x="0" y="575245"/>
                  </a:lnTo>
                  <a:lnTo>
                    <a:pt x="1064" y="627283"/>
                  </a:lnTo>
                  <a:lnTo>
                    <a:pt x="3967" y="678598"/>
                  </a:lnTo>
                  <a:lnTo>
                    <a:pt x="8851" y="728903"/>
                  </a:lnTo>
                  <a:lnTo>
                    <a:pt x="30483" y="998131"/>
                  </a:lnTo>
                  <a:lnTo>
                    <a:pt x="39614" y="1267323"/>
                  </a:lnTo>
                  <a:lnTo>
                    <a:pt x="41348" y="1474379"/>
                  </a:lnTo>
                  <a:lnTo>
                    <a:pt x="40792" y="1557197"/>
                  </a:lnTo>
                  <a:lnTo>
                    <a:pt x="274383" y="1667929"/>
                  </a:lnTo>
                  <a:lnTo>
                    <a:pt x="449592" y="1568348"/>
                  </a:lnTo>
                  <a:lnTo>
                    <a:pt x="419188" y="1376629"/>
                  </a:lnTo>
                  <a:lnTo>
                    <a:pt x="402373" y="1268526"/>
                  </a:lnTo>
                  <a:lnTo>
                    <a:pt x="399538" y="1180225"/>
                  </a:lnTo>
                  <a:lnTo>
                    <a:pt x="413177" y="1064684"/>
                  </a:lnTo>
                  <a:lnTo>
                    <a:pt x="445782" y="874864"/>
                  </a:lnTo>
                  <a:lnTo>
                    <a:pt x="492565" y="610484"/>
                  </a:lnTo>
                  <a:lnTo>
                    <a:pt x="511228" y="500461"/>
                  </a:lnTo>
                  <a:lnTo>
                    <a:pt x="520167" y="445550"/>
                  </a:lnTo>
                  <a:lnTo>
                    <a:pt x="528717" y="391042"/>
                  </a:lnTo>
                  <a:lnTo>
                    <a:pt x="536781" y="337194"/>
                  </a:lnTo>
                  <a:lnTo>
                    <a:pt x="544265" y="284257"/>
                  </a:lnTo>
                  <a:lnTo>
                    <a:pt x="551073" y="232486"/>
                  </a:lnTo>
                  <a:lnTo>
                    <a:pt x="557109" y="182135"/>
                  </a:lnTo>
                  <a:lnTo>
                    <a:pt x="562278" y="133457"/>
                  </a:lnTo>
                  <a:lnTo>
                    <a:pt x="566485" y="86706"/>
                  </a:lnTo>
                  <a:lnTo>
                    <a:pt x="569632" y="42135"/>
                  </a:lnTo>
                  <a:lnTo>
                    <a:pt x="571626" y="0"/>
                  </a:lnTo>
                  <a:close/>
                </a:path>
              </a:pathLst>
            </a:custGeom>
            <a:solidFill>
              <a:srgbClr val="F2B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53157" y="2539079"/>
              <a:ext cx="351155" cy="1668145"/>
            </a:xfrm>
            <a:custGeom>
              <a:avLst/>
              <a:gdLst/>
              <a:ahLst/>
              <a:cxnLst/>
              <a:rect l="l" t="t" r="r" b="b"/>
              <a:pathLst>
                <a:path w="351155" h="1668145">
                  <a:moveTo>
                    <a:pt x="351040" y="0"/>
                  </a:moveTo>
                  <a:lnTo>
                    <a:pt x="226313" y="0"/>
                  </a:lnTo>
                  <a:lnTo>
                    <a:pt x="231222" y="47513"/>
                  </a:lnTo>
                  <a:lnTo>
                    <a:pt x="234076" y="95231"/>
                  </a:lnTo>
                  <a:lnTo>
                    <a:pt x="234864" y="143087"/>
                  </a:lnTo>
                  <a:lnTo>
                    <a:pt x="233570" y="191018"/>
                  </a:lnTo>
                  <a:lnTo>
                    <a:pt x="230183" y="238958"/>
                  </a:lnTo>
                  <a:lnTo>
                    <a:pt x="224688" y="286842"/>
                  </a:lnTo>
                  <a:lnTo>
                    <a:pt x="217855" y="335154"/>
                  </a:lnTo>
                  <a:lnTo>
                    <a:pt x="210535" y="384235"/>
                  </a:lnTo>
                  <a:lnTo>
                    <a:pt x="202802" y="433891"/>
                  </a:lnTo>
                  <a:lnTo>
                    <a:pt x="186385" y="534161"/>
                  </a:lnTo>
                  <a:lnTo>
                    <a:pt x="169183" y="634417"/>
                  </a:lnTo>
                  <a:lnTo>
                    <a:pt x="126555" y="874864"/>
                  </a:lnTo>
                  <a:lnTo>
                    <a:pt x="98268" y="1089745"/>
                  </a:lnTo>
                  <a:lnTo>
                    <a:pt x="91808" y="1247062"/>
                  </a:lnTo>
                  <a:lnTo>
                    <a:pt x="96073" y="1343721"/>
                  </a:lnTo>
                  <a:lnTo>
                    <a:pt x="99961" y="1376629"/>
                  </a:lnTo>
                  <a:lnTo>
                    <a:pt x="130365" y="1568348"/>
                  </a:lnTo>
                  <a:lnTo>
                    <a:pt x="0" y="1642452"/>
                  </a:lnTo>
                  <a:lnTo>
                    <a:pt x="53771" y="1667954"/>
                  </a:lnTo>
                  <a:lnTo>
                    <a:pt x="228980" y="1568361"/>
                  </a:lnTo>
                  <a:lnTo>
                    <a:pt x="198589" y="1376654"/>
                  </a:lnTo>
                  <a:lnTo>
                    <a:pt x="181774" y="1268551"/>
                  </a:lnTo>
                  <a:lnTo>
                    <a:pt x="178938" y="1180249"/>
                  </a:lnTo>
                  <a:lnTo>
                    <a:pt x="192573" y="1064704"/>
                  </a:lnTo>
                  <a:lnTo>
                    <a:pt x="225170" y="874877"/>
                  </a:lnTo>
                  <a:lnTo>
                    <a:pt x="262434" y="665094"/>
                  </a:lnTo>
                  <a:lnTo>
                    <a:pt x="281403" y="555528"/>
                  </a:lnTo>
                  <a:lnTo>
                    <a:pt x="290637" y="500464"/>
                  </a:lnTo>
                  <a:lnTo>
                    <a:pt x="299577" y="445551"/>
                  </a:lnTo>
                  <a:lnTo>
                    <a:pt x="308128" y="391044"/>
                  </a:lnTo>
                  <a:lnTo>
                    <a:pt x="316193" y="337195"/>
                  </a:lnTo>
                  <a:lnTo>
                    <a:pt x="323678" y="284258"/>
                  </a:lnTo>
                  <a:lnTo>
                    <a:pt x="330486" y="232487"/>
                  </a:lnTo>
                  <a:lnTo>
                    <a:pt x="336523" y="182135"/>
                  </a:lnTo>
                  <a:lnTo>
                    <a:pt x="341692" y="133457"/>
                  </a:lnTo>
                  <a:lnTo>
                    <a:pt x="345898" y="86706"/>
                  </a:lnTo>
                  <a:lnTo>
                    <a:pt x="349046" y="42135"/>
                  </a:lnTo>
                  <a:lnTo>
                    <a:pt x="351040" y="0"/>
                  </a:lnTo>
                  <a:close/>
                </a:path>
              </a:pathLst>
            </a:custGeom>
            <a:solidFill>
              <a:srgbClr val="E8A78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032569" y="2539066"/>
              <a:ext cx="319405" cy="1668145"/>
            </a:xfrm>
            <a:custGeom>
              <a:avLst/>
              <a:gdLst/>
              <a:ahLst/>
              <a:cxnLst/>
              <a:rect l="l" t="t" r="r" b="b"/>
              <a:pathLst>
                <a:path w="319405" h="1668145">
                  <a:moveTo>
                    <a:pt x="178010" y="0"/>
                  </a:moveTo>
                  <a:lnTo>
                    <a:pt x="79382" y="12"/>
                  </a:lnTo>
                  <a:lnTo>
                    <a:pt x="69369" y="38106"/>
                  </a:lnTo>
                  <a:lnTo>
                    <a:pt x="59503" y="78955"/>
                  </a:lnTo>
                  <a:lnTo>
                    <a:pt x="49928" y="122270"/>
                  </a:lnTo>
                  <a:lnTo>
                    <a:pt x="40782" y="167761"/>
                  </a:lnTo>
                  <a:lnTo>
                    <a:pt x="32207" y="215138"/>
                  </a:lnTo>
                  <a:lnTo>
                    <a:pt x="24343" y="264112"/>
                  </a:lnTo>
                  <a:lnTo>
                    <a:pt x="17333" y="314393"/>
                  </a:lnTo>
                  <a:lnTo>
                    <a:pt x="11316" y="365690"/>
                  </a:lnTo>
                  <a:lnTo>
                    <a:pt x="6433" y="417716"/>
                  </a:lnTo>
                  <a:lnTo>
                    <a:pt x="2825" y="470178"/>
                  </a:lnTo>
                  <a:lnTo>
                    <a:pt x="634" y="522789"/>
                  </a:lnTo>
                  <a:lnTo>
                    <a:pt x="0" y="575258"/>
                  </a:lnTo>
                  <a:lnTo>
                    <a:pt x="1063" y="627295"/>
                  </a:lnTo>
                  <a:lnTo>
                    <a:pt x="3965" y="678611"/>
                  </a:lnTo>
                  <a:lnTo>
                    <a:pt x="8846" y="728916"/>
                  </a:lnTo>
                  <a:lnTo>
                    <a:pt x="30478" y="998144"/>
                  </a:lnTo>
                  <a:lnTo>
                    <a:pt x="39609" y="1267336"/>
                  </a:lnTo>
                  <a:lnTo>
                    <a:pt x="41343" y="1474391"/>
                  </a:lnTo>
                  <a:lnTo>
                    <a:pt x="40787" y="1557210"/>
                  </a:lnTo>
                  <a:lnTo>
                    <a:pt x="274378" y="1667941"/>
                  </a:lnTo>
                  <a:lnTo>
                    <a:pt x="319234" y="1642440"/>
                  </a:lnTo>
                  <a:lnTo>
                    <a:pt x="139415" y="1557185"/>
                  </a:lnTo>
                  <a:lnTo>
                    <a:pt x="143145" y="1264743"/>
                  </a:lnTo>
                  <a:lnTo>
                    <a:pt x="141061" y="1080984"/>
                  </a:lnTo>
                  <a:lnTo>
                    <a:pt x="130169" y="928254"/>
                  </a:lnTo>
                  <a:lnTo>
                    <a:pt x="107474" y="728903"/>
                  </a:lnTo>
                  <a:lnTo>
                    <a:pt x="102595" y="678596"/>
                  </a:lnTo>
                  <a:lnTo>
                    <a:pt x="99695" y="627279"/>
                  </a:lnTo>
                  <a:lnTo>
                    <a:pt x="98633" y="575240"/>
                  </a:lnTo>
                  <a:lnTo>
                    <a:pt x="99268" y="522771"/>
                  </a:lnTo>
                  <a:lnTo>
                    <a:pt x="101459" y="470160"/>
                  </a:lnTo>
                  <a:lnTo>
                    <a:pt x="105067" y="417697"/>
                  </a:lnTo>
                  <a:lnTo>
                    <a:pt x="109949" y="365673"/>
                  </a:lnTo>
                  <a:lnTo>
                    <a:pt x="115965" y="314375"/>
                  </a:lnTo>
                  <a:lnTo>
                    <a:pt x="122975" y="264095"/>
                  </a:lnTo>
                  <a:lnTo>
                    <a:pt x="130838" y="215122"/>
                  </a:lnTo>
                  <a:lnTo>
                    <a:pt x="139412" y="167746"/>
                  </a:lnTo>
                  <a:lnTo>
                    <a:pt x="148557" y="122256"/>
                  </a:lnTo>
                  <a:lnTo>
                    <a:pt x="158132" y="78942"/>
                  </a:lnTo>
                  <a:lnTo>
                    <a:pt x="167997" y="38093"/>
                  </a:lnTo>
                  <a:lnTo>
                    <a:pt x="178010" y="0"/>
                  </a:lnTo>
                  <a:close/>
                </a:path>
              </a:pathLst>
            </a:custGeom>
            <a:solidFill>
              <a:srgbClr val="E8A78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32558" y="2539085"/>
              <a:ext cx="572135" cy="1668145"/>
            </a:xfrm>
            <a:custGeom>
              <a:avLst/>
              <a:gdLst/>
              <a:ahLst/>
              <a:cxnLst/>
              <a:rect l="l" t="t" r="r" b="b"/>
              <a:pathLst>
                <a:path w="572135" h="1668145">
                  <a:moveTo>
                    <a:pt x="571639" y="0"/>
                  </a:moveTo>
                  <a:lnTo>
                    <a:pt x="549948" y="0"/>
                  </a:lnTo>
                  <a:lnTo>
                    <a:pt x="547954" y="42138"/>
                  </a:lnTo>
                  <a:lnTo>
                    <a:pt x="544804" y="86702"/>
                  </a:lnTo>
                  <a:lnTo>
                    <a:pt x="540588" y="133451"/>
                  </a:lnTo>
                  <a:lnTo>
                    <a:pt x="535419" y="182130"/>
                  </a:lnTo>
                  <a:lnTo>
                    <a:pt x="529386" y="232486"/>
                  </a:lnTo>
                  <a:lnTo>
                    <a:pt x="522579" y="284264"/>
                  </a:lnTo>
                  <a:lnTo>
                    <a:pt x="515099" y="337197"/>
                  </a:lnTo>
                  <a:lnTo>
                    <a:pt x="507034" y="391045"/>
                  </a:lnTo>
                  <a:lnTo>
                    <a:pt x="498475" y="445554"/>
                  </a:lnTo>
                  <a:lnTo>
                    <a:pt x="489546" y="500468"/>
                  </a:lnTo>
                  <a:lnTo>
                    <a:pt x="470877" y="610489"/>
                  </a:lnTo>
                  <a:lnTo>
                    <a:pt x="424091" y="874877"/>
                  </a:lnTo>
                  <a:lnTo>
                    <a:pt x="395795" y="1089761"/>
                  </a:lnTo>
                  <a:lnTo>
                    <a:pt x="389343" y="1247076"/>
                  </a:lnTo>
                  <a:lnTo>
                    <a:pt x="393598" y="1343748"/>
                  </a:lnTo>
                  <a:lnTo>
                    <a:pt x="397497" y="1376654"/>
                  </a:lnTo>
                  <a:lnTo>
                    <a:pt x="427888" y="1568361"/>
                  </a:lnTo>
                  <a:lnTo>
                    <a:pt x="271526" y="1657235"/>
                  </a:lnTo>
                  <a:lnTo>
                    <a:pt x="60528" y="1557197"/>
                  </a:lnTo>
                  <a:lnTo>
                    <a:pt x="64262" y="1264754"/>
                  </a:lnTo>
                  <a:lnTo>
                    <a:pt x="62179" y="1080985"/>
                  </a:lnTo>
                  <a:lnTo>
                    <a:pt x="51282" y="928255"/>
                  </a:lnTo>
                  <a:lnTo>
                    <a:pt x="28587" y="728903"/>
                  </a:lnTo>
                  <a:lnTo>
                    <a:pt x="23710" y="678599"/>
                  </a:lnTo>
                  <a:lnTo>
                    <a:pt x="20802" y="627278"/>
                  </a:lnTo>
                  <a:lnTo>
                    <a:pt x="19748" y="575246"/>
                  </a:lnTo>
                  <a:lnTo>
                    <a:pt x="20383" y="522782"/>
                  </a:lnTo>
                  <a:lnTo>
                    <a:pt x="22567" y="470166"/>
                  </a:lnTo>
                  <a:lnTo>
                    <a:pt x="26174" y="417703"/>
                  </a:lnTo>
                  <a:lnTo>
                    <a:pt x="31064" y="365683"/>
                  </a:lnTo>
                  <a:lnTo>
                    <a:pt x="37071" y="314375"/>
                  </a:lnTo>
                  <a:lnTo>
                    <a:pt x="44081" y="264096"/>
                  </a:lnTo>
                  <a:lnTo>
                    <a:pt x="51955" y="215125"/>
                  </a:lnTo>
                  <a:lnTo>
                    <a:pt x="60528" y="167754"/>
                  </a:lnTo>
                  <a:lnTo>
                    <a:pt x="69672" y="122262"/>
                  </a:lnTo>
                  <a:lnTo>
                    <a:pt x="79248" y="78943"/>
                  </a:lnTo>
                  <a:lnTo>
                    <a:pt x="89103" y="38087"/>
                  </a:lnTo>
                  <a:lnTo>
                    <a:pt x="99123" y="0"/>
                  </a:lnTo>
                  <a:lnTo>
                    <a:pt x="79387" y="0"/>
                  </a:lnTo>
                  <a:lnTo>
                    <a:pt x="69367" y="38087"/>
                  </a:lnTo>
                  <a:lnTo>
                    <a:pt x="59512" y="78943"/>
                  </a:lnTo>
                  <a:lnTo>
                    <a:pt x="49936" y="122262"/>
                  </a:lnTo>
                  <a:lnTo>
                    <a:pt x="40792" y="167754"/>
                  </a:lnTo>
                  <a:lnTo>
                    <a:pt x="32207" y="215125"/>
                  </a:lnTo>
                  <a:lnTo>
                    <a:pt x="24345" y="264096"/>
                  </a:lnTo>
                  <a:lnTo>
                    <a:pt x="17335" y="314375"/>
                  </a:lnTo>
                  <a:lnTo>
                    <a:pt x="11315" y="365683"/>
                  </a:lnTo>
                  <a:lnTo>
                    <a:pt x="6438" y="417703"/>
                  </a:lnTo>
                  <a:lnTo>
                    <a:pt x="2832" y="470166"/>
                  </a:lnTo>
                  <a:lnTo>
                    <a:pt x="635" y="522782"/>
                  </a:lnTo>
                  <a:lnTo>
                    <a:pt x="0" y="575246"/>
                  </a:lnTo>
                  <a:lnTo>
                    <a:pt x="1066" y="627278"/>
                  </a:lnTo>
                  <a:lnTo>
                    <a:pt x="3975" y="678599"/>
                  </a:lnTo>
                  <a:lnTo>
                    <a:pt x="8851" y="728903"/>
                  </a:lnTo>
                  <a:lnTo>
                    <a:pt x="30480" y="998131"/>
                  </a:lnTo>
                  <a:lnTo>
                    <a:pt x="39611" y="1267320"/>
                  </a:lnTo>
                  <a:lnTo>
                    <a:pt x="41351" y="1474381"/>
                  </a:lnTo>
                  <a:lnTo>
                    <a:pt x="40792" y="1557197"/>
                  </a:lnTo>
                  <a:lnTo>
                    <a:pt x="262547" y="1662341"/>
                  </a:lnTo>
                  <a:lnTo>
                    <a:pt x="274370" y="1667954"/>
                  </a:lnTo>
                  <a:lnTo>
                    <a:pt x="283362" y="1662836"/>
                  </a:lnTo>
                  <a:lnTo>
                    <a:pt x="449580" y="1568361"/>
                  </a:lnTo>
                  <a:lnTo>
                    <a:pt x="419188" y="1376654"/>
                  </a:lnTo>
                  <a:lnTo>
                    <a:pt x="402361" y="1268552"/>
                  </a:lnTo>
                  <a:lnTo>
                    <a:pt x="399529" y="1180249"/>
                  </a:lnTo>
                  <a:lnTo>
                    <a:pt x="413169" y="1064704"/>
                  </a:lnTo>
                  <a:lnTo>
                    <a:pt x="445770" y="874877"/>
                  </a:lnTo>
                  <a:lnTo>
                    <a:pt x="483031" y="665099"/>
                  </a:lnTo>
                  <a:lnTo>
                    <a:pt x="501992" y="555523"/>
                  </a:lnTo>
                  <a:lnTo>
                    <a:pt x="511225" y="500468"/>
                  </a:lnTo>
                  <a:lnTo>
                    <a:pt x="520166" y="445554"/>
                  </a:lnTo>
                  <a:lnTo>
                    <a:pt x="528726" y="391045"/>
                  </a:lnTo>
                  <a:lnTo>
                    <a:pt x="536790" y="337197"/>
                  </a:lnTo>
                  <a:lnTo>
                    <a:pt x="544271" y="284264"/>
                  </a:lnTo>
                  <a:lnTo>
                    <a:pt x="551078" y="232486"/>
                  </a:lnTo>
                  <a:lnTo>
                    <a:pt x="557110" y="182130"/>
                  </a:lnTo>
                  <a:lnTo>
                    <a:pt x="562279" y="133451"/>
                  </a:lnTo>
                  <a:lnTo>
                    <a:pt x="566496" y="86702"/>
                  </a:lnTo>
                  <a:lnTo>
                    <a:pt x="569645" y="42138"/>
                  </a:lnTo>
                  <a:lnTo>
                    <a:pt x="571639" y="0"/>
                  </a:lnTo>
                  <a:close/>
                </a:path>
              </a:pathLst>
            </a:custGeom>
            <a:solidFill>
              <a:srgbClr val="E8A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73343" y="3857777"/>
              <a:ext cx="408940" cy="349885"/>
            </a:xfrm>
            <a:custGeom>
              <a:avLst/>
              <a:gdLst/>
              <a:ahLst/>
              <a:cxnLst/>
              <a:rect l="l" t="t" r="r" b="b"/>
              <a:pathLst>
                <a:path w="408939" h="349885">
                  <a:moveTo>
                    <a:pt x="369100" y="0"/>
                  </a:moveTo>
                  <a:lnTo>
                    <a:pt x="366991" y="0"/>
                  </a:lnTo>
                  <a:lnTo>
                    <a:pt x="350560" y="3024"/>
                  </a:lnTo>
                  <a:lnTo>
                    <a:pt x="336669" y="11393"/>
                  </a:lnTo>
                  <a:lnTo>
                    <a:pt x="326556" y="24051"/>
                  </a:lnTo>
                  <a:lnTo>
                    <a:pt x="321462" y="39941"/>
                  </a:lnTo>
                  <a:lnTo>
                    <a:pt x="319596" y="62606"/>
                  </a:lnTo>
                  <a:lnTo>
                    <a:pt x="320114" y="87723"/>
                  </a:lnTo>
                  <a:lnTo>
                    <a:pt x="324193" y="113895"/>
                  </a:lnTo>
                  <a:lnTo>
                    <a:pt x="333006" y="139725"/>
                  </a:lnTo>
                  <a:lnTo>
                    <a:pt x="335724" y="145656"/>
                  </a:lnTo>
                  <a:lnTo>
                    <a:pt x="335914" y="152209"/>
                  </a:lnTo>
                  <a:lnTo>
                    <a:pt x="333882" y="158013"/>
                  </a:lnTo>
                  <a:lnTo>
                    <a:pt x="234949" y="235089"/>
                  </a:lnTo>
                  <a:lnTo>
                    <a:pt x="204570" y="249702"/>
                  </a:lnTo>
                  <a:lnTo>
                    <a:pt x="171735" y="251083"/>
                  </a:lnTo>
                  <a:lnTo>
                    <a:pt x="141177" y="239956"/>
                  </a:lnTo>
                  <a:lnTo>
                    <a:pt x="117627" y="217043"/>
                  </a:lnTo>
                  <a:lnTo>
                    <a:pt x="83007" y="163499"/>
                  </a:lnTo>
                  <a:lnTo>
                    <a:pt x="71571" y="151536"/>
                  </a:lnTo>
                  <a:lnTo>
                    <a:pt x="23215" y="146088"/>
                  </a:lnTo>
                  <a:lnTo>
                    <a:pt x="0" y="238531"/>
                  </a:lnTo>
                  <a:lnTo>
                    <a:pt x="233591" y="349275"/>
                  </a:lnTo>
                  <a:lnTo>
                    <a:pt x="408800" y="249682"/>
                  </a:lnTo>
                  <a:lnTo>
                    <a:pt x="389140" y="125615"/>
                  </a:lnTo>
                  <a:lnTo>
                    <a:pt x="376469" y="46285"/>
                  </a:lnTo>
                  <a:lnTo>
                    <a:pt x="375229" y="36537"/>
                  </a:lnTo>
                  <a:lnTo>
                    <a:pt x="374153" y="23418"/>
                  </a:lnTo>
                  <a:lnTo>
                    <a:pt x="372706" y="1651"/>
                  </a:lnTo>
                  <a:lnTo>
                    <a:pt x="371055" y="622"/>
                  </a:lnTo>
                  <a:lnTo>
                    <a:pt x="369100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62078" y="4102365"/>
              <a:ext cx="321310" cy="175260"/>
            </a:xfrm>
            <a:custGeom>
              <a:avLst/>
              <a:gdLst/>
              <a:ahLst/>
              <a:cxnLst/>
              <a:rect l="l" t="t" r="r" b="b"/>
              <a:pathLst>
                <a:path w="321310" h="175260">
                  <a:moveTo>
                    <a:pt x="264337" y="0"/>
                  </a:moveTo>
                  <a:lnTo>
                    <a:pt x="0" y="141630"/>
                  </a:lnTo>
                  <a:lnTo>
                    <a:pt x="16620" y="149932"/>
                  </a:lnTo>
                  <a:lnTo>
                    <a:pt x="34324" y="158275"/>
                  </a:lnTo>
                  <a:lnTo>
                    <a:pt x="53053" y="166649"/>
                  </a:lnTo>
                  <a:lnTo>
                    <a:pt x="72745" y="175044"/>
                  </a:lnTo>
                  <a:lnTo>
                    <a:pt x="321068" y="41998"/>
                  </a:lnTo>
                  <a:lnTo>
                    <a:pt x="291984" y="20885"/>
                  </a:lnTo>
                  <a:lnTo>
                    <a:pt x="264337" y="0"/>
                  </a:lnTo>
                  <a:close/>
                </a:path>
              </a:pathLst>
            </a:custGeom>
            <a:solidFill>
              <a:srgbClr val="05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454616" y="4063536"/>
              <a:ext cx="31115" cy="28575"/>
            </a:xfrm>
            <a:custGeom>
              <a:avLst/>
              <a:gdLst/>
              <a:ahLst/>
              <a:cxnLst/>
              <a:rect l="l" t="t" r="r" b="b"/>
              <a:pathLst>
                <a:path w="31114" h="28575">
                  <a:moveTo>
                    <a:pt x="23761" y="0"/>
                  </a:moveTo>
                  <a:lnTo>
                    <a:pt x="15303" y="0"/>
                  </a:lnTo>
                  <a:lnTo>
                    <a:pt x="6845" y="0"/>
                  </a:lnTo>
                  <a:lnTo>
                    <a:pt x="0" y="6299"/>
                  </a:lnTo>
                  <a:lnTo>
                    <a:pt x="0" y="21844"/>
                  </a:lnTo>
                  <a:lnTo>
                    <a:pt x="6845" y="28143"/>
                  </a:lnTo>
                  <a:lnTo>
                    <a:pt x="23761" y="28143"/>
                  </a:lnTo>
                  <a:lnTo>
                    <a:pt x="30607" y="21844"/>
                  </a:lnTo>
                  <a:lnTo>
                    <a:pt x="30607" y="6299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59837" y="406961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46" y="0"/>
                  </a:moveTo>
                  <a:lnTo>
                    <a:pt x="355" y="761"/>
                  </a:lnTo>
                  <a:lnTo>
                    <a:pt x="0" y="1930"/>
                  </a:lnTo>
                  <a:lnTo>
                    <a:pt x="342" y="3022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71023" y="4049190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22110" y="0"/>
                  </a:moveTo>
                  <a:lnTo>
                    <a:pt x="13507" y="1598"/>
                  </a:lnTo>
                  <a:lnTo>
                    <a:pt x="6478" y="5956"/>
                  </a:lnTo>
                  <a:lnTo>
                    <a:pt x="1738" y="12419"/>
                  </a:lnTo>
                  <a:lnTo>
                    <a:pt x="0" y="20332"/>
                  </a:lnTo>
                  <a:lnTo>
                    <a:pt x="1738" y="28245"/>
                  </a:lnTo>
                  <a:lnTo>
                    <a:pt x="6478" y="34709"/>
                  </a:lnTo>
                  <a:lnTo>
                    <a:pt x="13507" y="39067"/>
                  </a:lnTo>
                  <a:lnTo>
                    <a:pt x="22110" y="40665"/>
                  </a:lnTo>
                  <a:lnTo>
                    <a:pt x="30714" y="39067"/>
                  </a:lnTo>
                  <a:lnTo>
                    <a:pt x="37742" y="34709"/>
                  </a:lnTo>
                  <a:lnTo>
                    <a:pt x="42482" y="28245"/>
                  </a:lnTo>
                  <a:lnTo>
                    <a:pt x="44221" y="20332"/>
                  </a:lnTo>
                  <a:lnTo>
                    <a:pt x="42482" y="12419"/>
                  </a:lnTo>
                  <a:lnTo>
                    <a:pt x="37742" y="5956"/>
                  </a:lnTo>
                  <a:lnTo>
                    <a:pt x="30714" y="1598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71876" y="4049979"/>
              <a:ext cx="42519" cy="3909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479136" y="4009999"/>
              <a:ext cx="92075" cy="70485"/>
            </a:xfrm>
            <a:custGeom>
              <a:avLst/>
              <a:gdLst/>
              <a:ahLst/>
              <a:cxnLst/>
              <a:rect l="l" t="t" r="r" b="b"/>
              <a:pathLst>
                <a:path w="92075" h="70485">
                  <a:moveTo>
                    <a:pt x="75006" y="0"/>
                  </a:moveTo>
                  <a:lnTo>
                    <a:pt x="266" y="52044"/>
                  </a:lnTo>
                  <a:lnTo>
                    <a:pt x="0" y="53886"/>
                  </a:lnTo>
                  <a:lnTo>
                    <a:pt x="1066" y="55168"/>
                  </a:lnTo>
                  <a:lnTo>
                    <a:pt x="13436" y="70180"/>
                  </a:lnTo>
                  <a:lnTo>
                    <a:pt x="15430" y="70434"/>
                  </a:lnTo>
                  <a:lnTo>
                    <a:pt x="91617" y="17360"/>
                  </a:lnTo>
                  <a:lnTo>
                    <a:pt x="91909" y="15506"/>
                  </a:lnTo>
                  <a:lnTo>
                    <a:pt x="87134" y="9740"/>
                  </a:lnTo>
                  <a:lnTo>
                    <a:pt x="7500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82437" y="4009728"/>
              <a:ext cx="92075" cy="71755"/>
            </a:xfrm>
            <a:custGeom>
              <a:avLst/>
              <a:gdLst/>
              <a:ahLst/>
              <a:cxnLst/>
              <a:rect l="l" t="t" r="r" b="b"/>
              <a:pathLst>
                <a:path w="92075" h="71754">
                  <a:moveTo>
                    <a:pt x="76479" y="0"/>
                  </a:moveTo>
                  <a:lnTo>
                    <a:pt x="266" y="53060"/>
                  </a:lnTo>
                  <a:lnTo>
                    <a:pt x="0" y="54902"/>
                  </a:lnTo>
                  <a:lnTo>
                    <a:pt x="1066" y="56184"/>
                  </a:lnTo>
                  <a:lnTo>
                    <a:pt x="13436" y="71196"/>
                  </a:lnTo>
                  <a:lnTo>
                    <a:pt x="15430" y="71450"/>
                  </a:lnTo>
                  <a:lnTo>
                    <a:pt x="91617" y="18376"/>
                  </a:lnTo>
                  <a:lnTo>
                    <a:pt x="91909" y="16522"/>
                  </a:lnTo>
                  <a:lnTo>
                    <a:pt x="78511" y="253"/>
                  </a:lnTo>
                  <a:lnTo>
                    <a:pt x="76479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80703" y="3967137"/>
              <a:ext cx="45720" cy="95250"/>
            </a:xfrm>
            <a:custGeom>
              <a:avLst/>
              <a:gdLst/>
              <a:ahLst/>
              <a:cxnLst/>
              <a:rect l="l" t="t" r="r" b="b"/>
              <a:pathLst>
                <a:path w="45719" h="95250">
                  <a:moveTo>
                    <a:pt x="45313" y="16370"/>
                  </a:moveTo>
                  <a:lnTo>
                    <a:pt x="25488" y="0"/>
                  </a:lnTo>
                  <a:lnTo>
                    <a:pt x="24345" y="317"/>
                  </a:lnTo>
                  <a:lnTo>
                    <a:pt x="23406" y="1168"/>
                  </a:lnTo>
                  <a:lnTo>
                    <a:pt x="0" y="94018"/>
                  </a:lnTo>
                  <a:lnTo>
                    <a:pt x="4076" y="91173"/>
                  </a:lnTo>
                  <a:lnTo>
                    <a:pt x="3124" y="94919"/>
                  </a:lnTo>
                  <a:lnTo>
                    <a:pt x="3390" y="94678"/>
                  </a:lnTo>
                  <a:lnTo>
                    <a:pt x="34404" y="73075"/>
                  </a:lnTo>
                  <a:lnTo>
                    <a:pt x="35369" y="69380"/>
                  </a:lnTo>
                  <a:lnTo>
                    <a:pt x="31127" y="72339"/>
                  </a:lnTo>
                  <a:lnTo>
                    <a:pt x="45313" y="1637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67694" y="4198268"/>
              <a:ext cx="285750" cy="212725"/>
            </a:xfrm>
            <a:custGeom>
              <a:avLst/>
              <a:gdLst/>
              <a:ahLst/>
              <a:cxnLst/>
              <a:rect l="l" t="t" r="r" b="b"/>
              <a:pathLst>
                <a:path w="285750" h="212725">
                  <a:moveTo>
                    <a:pt x="219697" y="0"/>
                  </a:moveTo>
                  <a:lnTo>
                    <a:pt x="0" y="195745"/>
                  </a:lnTo>
                  <a:lnTo>
                    <a:pt x="18293" y="200141"/>
                  </a:lnTo>
                  <a:lnTo>
                    <a:pt x="37657" y="204339"/>
                  </a:lnTo>
                  <a:lnTo>
                    <a:pt x="58023" y="208343"/>
                  </a:lnTo>
                  <a:lnTo>
                    <a:pt x="79324" y="212153"/>
                  </a:lnTo>
                  <a:lnTo>
                    <a:pt x="285711" y="28257"/>
                  </a:lnTo>
                  <a:lnTo>
                    <a:pt x="251975" y="14181"/>
                  </a:lnTo>
                  <a:lnTo>
                    <a:pt x="219697" y="0"/>
                  </a:lnTo>
                  <a:close/>
                </a:path>
              </a:pathLst>
            </a:custGeom>
            <a:solidFill>
              <a:srgbClr val="05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02104" y="3876567"/>
              <a:ext cx="588010" cy="394335"/>
            </a:xfrm>
            <a:custGeom>
              <a:avLst/>
              <a:gdLst/>
              <a:ahLst/>
              <a:cxnLst/>
              <a:rect l="l" t="t" r="r" b="b"/>
              <a:pathLst>
                <a:path w="588010" h="394335">
                  <a:moveTo>
                    <a:pt x="50129" y="0"/>
                  </a:moveTo>
                  <a:lnTo>
                    <a:pt x="44567" y="0"/>
                  </a:lnTo>
                  <a:lnTo>
                    <a:pt x="29164" y="2834"/>
                  </a:lnTo>
                  <a:lnTo>
                    <a:pt x="16135" y="10677"/>
                  </a:lnTo>
                  <a:lnTo>
                    <a:pt x="6644" y="22534"/>
                  </a:lnTo>
                  <a:lnTo>
                    <a:pt x="1857" y="37414"/>
                  </a:lnTo>
                  <a:lnTo>
                    <a:pt x="0" y="70178"/>
                  </a:lnTo>
                  <a:lnTo>
                    <a:pt x="4382" y="106638"/>
                  </a:lnTo>
                  <a:lnTo>
                    <a:pt x="18707" y="142398"/>
                  </a:lnTo>
                  <a:lnTo>
                    <a:pt x="46675" y="173062"/>
                  </a:lnTo>
                  <a:lnTo>
                    <a:pt x="45634" y="198907"/>
                  </a:lnTo>
                  <a:lnTo>
                    <a:pt x="120449" y="297942"/>
                  </a:lnTo>
                  <a:lnTo>
                    <a:pt x="502516" y="392861"/>
                  </a:lnTo>
                  <a:lnTo>
                    <a:pt x="518881" y="393701"/>
                  </a:lnTo>
                  <a:lnTo>
                    <a:pt x="535097" y="393717"/>
                  </a:lnTo>
                  <a:lnTo>
                    <a:pt x="552903" y="392550"/>
                  </a:lnTo>
                  <a:lnTo>
                    <a:pt x="569474" y="389519"/>
                  </a:lnTo>
                  <a:lnTo>
                    <a:pt x="581988" y="383940"/>
                  </a:lnTo>
                  <a:lnTo>
                    <a:pt x="587619" y="375128"/>
                  </a:lnTo>
                  <a:lnTo>
                    <a:pt x="583545" y="362400"/>
                  </a:lnTo>
                  <a:lnTo>
                    <a:pt x="534981" y="322463"/>
                  </a:lnTo>
                  <a:lnTo>
                    <a:pt x="484844" y="293887"/>
                  </a:lnTo>
                  <a:lnTo>
                    <a:pt x="413705" y="258660"/>
                  </a:lnTo>
                  <a:lnTo>
                    <a:pt x="346763" y="226531"/>
                  </a:lnTo>
                  <a:lnTo>
                    <a:pt x="287745" y="196875"/>
                  </a:lnTo>
                  <a:lnTo>
                    <a:pt x="236178" y="169678"/>
                  </a:lnTo>
                  <a:lnTo>
                    <a:pt x="191588" y="144926"/>
                  </a:lnTo>
                  <a:lnTo>
                    <a:pt x="153502" y="122605"/>
                  </a:lnTo>
                  <a:lnTo>
                    <a:pt x="94948" y="85204"/>
                  </a:lnTo>
                  <a:lnTo>
                    <a:pt x="65684" y="52703"/>
                  </a:lnTo>
                  <a:lnTo>
                    <a:pt x="54689" y="10058"/>
                  </a:lnTo>
                  <a:lnTo>
                    <a:pt x="54612" y="4483"/>
                  </a:lnTo>
                  <a:lnTo>
                    <a:pt x="501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417202" y="3996142"/>
              <a:ext cx="438150" cy="188595"/>
            </a:xfrm>
            <a:custGeom>
              <a:avLst/>
              <a:gdLst/>
              <a:ahLst/>
              <a:cxnLst/>
              <a:rect l="l" t="t" r="r" b="b"/>
              <a:pathLst>
                <a:path w="438150" h="188595">
                  <a:moveTo>
                    <a:pt x="56805" y="0"/>
                  </a:moveTo>
                  <a:lnTo>
                    <a:pt x="30758" y="5406"/>
                  </a:lnTo>
                  <a:lnTo>
                    <a:pt x="7327" y="18373"/>
                  </a:lnTo>
                  <a:lnTo>
                    <a:pt x="0" y="24088"/>
                  </a:lnTo>
                  <a:lnTo>
                    <a:pt x="3022" y="29549"/>
                  </a:lnTo>
                  <a:lnTo>
                    <a:pt x="7340" y="26184"/>
                  </a:lnTo>
                  <a:lnTo>
                    <a:pt x="30775" y="13222"/>
                  </a:lnTo>
                  <a:lnTo>
                    <a:pt x="56819" y="7815"/>
                  </a:lnTo>
                  <a:lnTo>
                    <a:pt x="83407" y="10087"/>
                  </a:lnTo>
                  <a:lnTo>
                    <a:pt x="108470" y="20164"/>
                  </a:lnTo>
                  <a:lnTo>
                    <a:pt x="341172" y="158403"/>
                  </a:lnTo>
                  <a:lnTo>
                    <a:pt x="360185" y="168453"/>
                  </a:lnTo>
                  <a:lnTo>
                    <a:pt x="380174" y="176618"/>
                  </a:lnTo>
                  <a:lnTo>
                    <a:pt x="400973" y="182846"/>
                  </a:lnTo>
                  <a:lnTo>
                    <a:pt x="422414" y="187080"/>
                  </a:lnTo>
                  <a:lnTo>
                    <a:pt x="431584" y="188439"/>
                  </a:lnTo>
                  <a:lnTo>
                    <a:pt x="437705" y="179892"/>
                  </a:lnTo>
                  <a:lnTo>
                    <a:pt x="434492" y="172983"/>
                  </a:lnTo>
                  <a:lnTo>
                    <a:pt x="432663" y="177060"/>
                  </a:lnTo>
                  <a:lnTo>
                    <a:pt x="428129" y="180108"/>
                  </a:lnTo>
                  <a:lnTo>
                    <a:pt x="380160" y="168805"/>
                  </a:lnTo>
                  <a:lnTo>
                    <a:pt x="341147" y="150580"/>
                  </a:lnTo>
                  <a:lnTo>
                    <a:pt x="108445" y="12353"/>
                  </a:lnTo>
                  <a:lnTo>
                    <a:pt x="83392" y="2275"/>
                  </a:lnTo>
                  <a:lnTo>
                    <a:pt x="5680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069861" y="3860771"/>
              <a:ext cx="408940" cy="349885"/>
            </a:xfrm>
            <a:custGeom>
              <a:avLst/>
              <a:gdLst/>
              <a:ahLst/>
              <a:cxnLst/>
              <a:rect l="l" t="t" r="r" b="b"/>
              <a:pathLst>
                <a:path w="408939" h="349885">
                  <a:moveTo>
                    <a:pt x="369100" y="0"/>
                  </a:moveTo>
                  <a:lnTo>
                    <a:pt x="366991" y="0"/>
                  </a:lnTo>
                  <a:lnTo>
                    <a:pt x="350560" y="3024"/>
                  </a:lnTo>
                  <a:lnTo>
                    <a:pt x="336669" y="11393"/>
                  </a:lnTo>
                  <a:lnTo>
                    <a:pt x="326556" y="24051"/>
                  </a:lnTo>
                  <a:lnTo>
                    <a:pt x="321462" y="39941"/>
                  </a:lnTo>
                  <a:lnTo>
                    <a:pt x="319596" y="62606"/>
                  </a:lnTo>
                  <a:lnTo>
                    <a:pt x="320114" y="87723"/>
                  </a:lnTo>
                  <a:lnTo>
                    <a:pt x="324193" y="113895"/>
                  </a:lnTo>
                  <a:lnTo>
                    <a:pt x="333006" y="139725"/>
                  </a:lnTo>
                  <a:lnTo>
                    <a:pt x="335724" y="145656"/>
                  </a:lnTo>
                  <a:lnTo>
                    <a:pt x="335914" y="152209"/>
                  </a:lnTo>
                  <a:lnTo>
                    <a:pt x="333882" y="158000"/>
                  </a:lnTo>
                  <a:lnTo>
                    <a:pt x="234949" y="235089"/>
                  </a:lnTo>
                  <a:lnTo>
                    <a:pt x="204570" y="249702"/>
                  </a:lnTo>
                  <a:lnTo>
                    <a:pt x="171735" y="251083"/>
                  </a:lnTo>
                  <a:lnTo>
                    <a:pt x="141177" y="239956"/>
                  </a:lnTo>
                  <a:lnTo>
                    <a:pt x="117627" y="217043"/>
                  </a:lnTo>
                  <a:lnTo>
                    <a:pt x="83007" y="163499"/>
                  </a:lnTo>
                  <a:lnTo>
                    <a:pt x="71571" y="151536"/>
                  </a:lnTo>
                  <a:lnTo>
                    <a:pt x="23215" y="146088"/>
                  </a:lnTo>
                  <a:lnTo>
                    <a:pt x="0" y="238531"/>
                  </a:lnTo>
                  <a:lnTo>
                    <a:pt x="233591" y="349275"/>
                  </a:lnTo>
                  <a:lnTo>
                    <a:pt x="408800" y="249682"/>
                  </a:lnTo>
                  <a:lnTo>
                    <a:pt x="389140" y="125615"/>
                  </a:lnTo>
                  <a:lnTo>
                    <a:pt x="376469" y="46285"/>
                  </a:lnTo>
                  <a:lnTo>
                    <a:pt x="375229" y="36537"/>
                  </a:lnTo>
                  <a:lnTo>
                    <a:pt x="374153" y="23418"/>
                  </a:lnTo>
                  <a:lnTo>
                    <a:pt x="372706" y="1651"/>
                  </a:lnTo>
                  <a:lnTo>
                    <a:pt x="371055" y="622"/>
                  </a:lnTo>
                  <a:lnTo>
                    <a:pt x="369100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00776" y="4003957"/>
              <a:ext cx="1228725" cy="407034"/>
            </a:xfrm>
            <a:custGeom>
              <a:avLst/>
              <a:gdLst/>
              <a:ahLst/>
              <a:cxnLst/>
              <a:rect l="l" t="t" r="r" b="b"/>
              <a:pathLst>
                <a:path w="1228725" h="407035">
                  <a:moveTo>
                    <a:pt x="473229" y="0"/>
                  </a:moveTo>
                  <a:lnTo>
                    <a:pt x="447182" y="5410"/>
                  </a:lnTo>
                  <a:lnTo>
                    <a:pt x="423745" y="18380"/>
                  </a:lnTo>
                  <a:lnTo>
                    <a:pt x="304035" y="111648"/>
                  </a:lnTo>
                  <a:lnTo>
                    <a:pt x="273655" y="126266"/>
                  </a:lnTo>
                  <a:lnTo>
                    <a:pt x="240821" y="127647"/>
                  </a:lnTo>
                  <a:lnTo>
                    <a:pt x="210263" y="116517"/>
                  </a:lnTo>
                  <a:lnTo>
                    <a:pt x="186712" y="93602"/>
                  </a:lnTo>
                  <a:lnTo>
                    <a:pt x="152092" y="40058"/>
                  </a:lnTo>
                  <a:lnTo>
                    <a:pt x="140657" y="28096"/>
                  </a:lnTo>
                  <a:lnTo>
                    <a:pt x="125797" y="20891"/>
                  </a:lnTo>
                  <a:lnTo>
                    <a:pt x="109137" y="18920"/>
                  </a:lnTo>
                  <a:lnTo>
                    <a:pt x="92301" y="22659"/>
                  </a:lnTo>
                  <a:lnTo>
                    <a:pt x="57101" y="41160"/>
                  </a:lnTo>
                  <a:lnTo>
                    <a:pt x="32409" y="91740"/>
                  </a:lnTo>
                  <a:lnTo>
                    <a:pt x="17442" y="139443"/>
                  </a:lnTo>
                  <a:lnTo>
                    <a:pt x="5246" y="196413"/>
                  </a:lnTo>
                  <a:lnTo>
                    <a:pt x="0" y="258789"/>
                  </a:lnTo>
                  <a:lnTo>
                    <a:pt x="5877" y="322710"/>
                  </a:lnTo>
                  <a:lnTo>
                    <a:pt x="184871" y="389895"/>
                  </a:lnTo>
                  <a:lnTo>
                    <a:pt x="552147" y="406585"/>
                  </a:lnTo>
                  <a:lnTo>
                    <a:pt x="914325" y="398060"/>
                  </a:lnTo>
                  <a:lnTo>
                    <a:pt x="1078024" y="389601"/>
                  </a:lnTo>
                  <a:lnTo>
                    <a:pt x="1200020" y="343093"/>
                  </a:lnTo>
                  <a:lnTo>
                    <a:pt x="1228405" y="304028"/>
                  </a:lnTo>
                  <a:lnTo>
                    <a:pt x="1226014" y="290561"/>
                  </a:lnTo>
                  <a:lnTo>
                    <a:pt x="1219294" y="278760"/>
                  </a:lnTo>
                  <a:lnTo>
                    <a:pt x="1208918" y="269461"/>
                  </a:lnTo>
                  <a:lnTo>
                    <a:pt x="1195562" y="263502"/>
                  </a:lnTo>
                  <a:lnTo>
                    <a:pt x="1159128" y="253341"/>
                  </a:lnTo>
                  <a:lnTo>
                    <a:pt x="1113416" y="240164"/>
                  </a:lnTo>
                  <a:lnTo>
                    <a:pt x="1061476" y="224569"/>
                  </a:lnTo>
                  <a:lnTo>
                    <a:pt x="1006355" y="207154"/>
                  </a:lnTo>
                  <a:lnTo>
                    <a:pt x="951102" y="188518"/>
                  </a:lnTo>
                  <a:lnTo>
                    <a:pt x="898765" y="169260"/>
                  </a:lnTo>
                  <a:lnTo>
                    <a:pt x="852392" y="149978"/>
                  </a:lnTo>
                  <a:lnTo>
                    <a:pt x="815032" y="131270"/>
                  </a:lnTo>
                  <a:lnTo>
                    <a:pt x="848471" y="161851"/>
                  </a:lnTo>
                  <a:lnTo>
                    <a:pt x="851719" y="167762"/>
                  </a:lnTo>
                  <a:lnTo>
                    <a:pt x="850557" y="173786"/>
                  </a:lnTo>
                  <a:lnTo>
                    <a:pt x="845942" y="178196"/>
                  </a:lnTo>
                  <a:lnTo>
                    <a:pt x="838832" y="179263"/>
                  </a:lnTo>
                  <a:lnTo>
                    <a:pt x="817383" y="175034"/>
                  </a:lnTo>
                  <a:lnTo>
                    <a:pt x="796581" y="168806"/>
                  </a:lnTo>
                  <a:lnTo>
                    <a:pt x="776590" y="160638"/>
                  </a:lnTo>
                  <a:lnTo>
                    <a:pt x="757577" y="150587"/>
                  </a:lnTo>
                  <a:lnTo>
                    <a:pt x="524875" y="12347"/>
                  </a:lnTo>
                  <a:lnTo>
                    <a:pt x="499817" y="2270"/>
                  </a:lnTo>
                  <a:lnTo>
                    <a:pt x="473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00760" y="4022875"/>
              <a:ext cx="559435" cy="387985"/>
            </a:xfrm>
            <a:custGeom>
              <a:avLst/>
              <a:gdLst/>
              <a:ahLst/>
              <a:cxnLst/>
              <a:rect l="l" t="t" r="r" b="b"/>
              <a:pathLst>
                <a:path w="559435" h="387985">
                  <a:moveTo>
                    <a:pt x="114236" y="0"/>
                  </a:moveTo>
                  <a:lnTo>
                    <a:pt x="73981" y="11258"/>
                  </a:lnTo>
                  <a:lnTo>
                    <a:pt x="45978" y="38233"/>
                  </a:lnTo>
                  <a:lnTo>
                    <a:pt x="17447" y="120510"/>
                  </a:lnTo>
                  <a:lnTo>
                    <a:pt x="5250" y="177480"/>
                  </a:lnTo>
                  <a:lnTo>
                    <a:pt x="0" y="239856"/>
                  </a:lnTo>
                  <a:lnTo>
                    <a:pt x="5871" y="303777"/>
                  </a:lnTo>
                  <a:lnTo>
                    <a:pt x="33080" y="333568"/>
                  </a:lnTo>
                  <a:lnTo>
                    <a:pt x="96089" y="355750"/>
                  </a:lnTo>
                  <a:lnTo>
                    <a:pt x="138722" y="364288"/>
                  </a:lnTo>
                  <a:lnTo>
                    <a:pt x="187548" y="371286"/>
                  </a:lnTo>
                  <a:lnTo>
                    <a:pt x="241648" y="376862"/>
                  </a:lnTo>
                  <a:lnTo>
                    <a:pt x="300103" y="381137"/>
                  </a:lnTo>
                  <a:lnTo>
                    <a:pt x="361994" y="384232"/>
                  </a:lnTo>
                  <a:lnTo>
                    <a:pt x="426403" y="386266"/>
                  </a:lnTo>
                  <a:lnTo>
                    <a:pt x="492410" y="387361"/>
                  </a:lnTo>
                  <a:lnTo>
                    <a:pt x="559096" y="387635"/>
                  </a:lnTo>
                  <a:lnTo>
                    <a:pt x="494149" y="387155"/>
                  </a:lnTo>
                  <a:lnTo>
                    <a:pt x="430086" y="385863"/>
                  </a:lnTo>
                  <a:lnTo>
                    <a:pt x="367758" y="383648"/>
                  </a:lnTo>
                  <a:lnTo>
                    <a:pt x="308019" y="380398"/>
                  </a:lnTo>
                  <a:lnTo>
                    <a:pt x="251721" y="376001"/>
                  </a:lnTo>
                  <a:lnTo>
                    <a:pt x="199716" y="370347"/>
                  </a:lnTo>
                  <a:lnTo>
                    <a:pt x="152857" y="363324"/>
                  </a:lnTo>
                  <a:lnTo>
                    <a:pt x="111998" y="354821"/>
                  </a:lnTo>
                  <a:lnTo>
                    <a:pt x="51688" y="332928"/>
                  </a:lnTo>
                  <a:lnTo>
                    <a:pt x="25607" y="303777"/>
                  </a:lnTo>
                  <a:lnTo>
                    <a:pt x="19739" y="239856"/>
                  </a:lnTo>
                  <a:lnTo>
                    <a:pt x="24987" y="177480"/>
                  </a:lnTo>
                  <a:lnTo>
                    <a:pt x="37178" y="120510"/>
                  </a:lnTo>
                  <a:lnTo>
                    <a:pt x="52141" y="72807"/>
                  </a:lnTo>
                  <a:lnTo>
                    <a:pt x="70449" y="29692"/>
                  </a:lnTo>
                  <a:lnTo>
                    <a:pt x="115104" y="2444"/>
                  </a:lnTo>
                  <a:lnTo>
                    <a:pt x="121479" y="908"/>
                  </a:lnTo>
                  <a:lnTo>
                    <a:pt x="1142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22910" y="4005416"/>
              <a:ext cx="436245" cy="390525"/>
            </a:xfrm>
            <a:custGeom>
              <a:avLst/>
              <a:gdLst/>
              <a:ahLst/>
              <a:cxnLst/>
              <a:rect l="l" t="t" r="r" b="b"/>
              <a:pathLst>
                <a:path w="436244" h="390525">
                  <a:moveTo>
                    <a:pt x="373900" y="0"/>
                  </a:moveTo>
                  <a:lnTo>
                    <a:pt x="0" y="378726"/>
                  </a:lnTo>
                  <a:lnTo>
                    <a:pt x="18546" y="382056"/>
                  </a:lnTo>
                  <a:lnTo>
                    <a:pt x="38155" y="385117"/>
                  </a:lnTo>
                  <a:lnTo>
                    <a:pt x="58762" y="387917"/>
                  </a:lnTo>
                  <a:lnTo>
                    <a:pt x="80302" y="390461"/>
                  </a:lnTo>
                  <a:lnTo>
                    <a:pt x="435711" y="30467"/>
                  </a:lnTo>
                  <a:lnTo>
                    <a:pt x="402742" y="10871"/>
                  </a:lnTo>
                  <a:lnTo>
                    <a:pt x="373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099741" y="4011739"/>
              <a:ext cx="398780" cy="402590"/>
            </a:xfrm>
            <a:custGeom>
              <a:avLst/>
              <a:gdLst/>
              <a:ahLst/>
              <a:cxnLst/>
              <a:rect l="l" t="t" r="r" b="b"/>
              <a:pathLst>
                <a:path w="398780" h="402589">
                  <a:moveTo>
                    <a:pt x="8788" y="395236"/>
                  </a:moveTo>
                  <a:lnTo>
                    <a:pt x="7213" y="393903"/>
                  </a:lnTo>
                  <a:lnTo>
                    <a:pt x="0" y="401193"/>
                  </a:lnTo>
                  <a:lnTo>
                    <a:pt x="1574" y="402539"/>
                  </a:lnTo>
                  <a:lnTo>
                    <a:pt x="8788" y="395236"/>
                  </a:lnTo>
                  <a:close/>
                </a:path>
                <a:path w="398780" h="402589">
                  <a:moveTo>
                    <a:pt x="19088" y="397802"/>
                  </a:moveTo>
                  <a:lnTo>
                    <a:pt x="18072" y="396062"/>
                  </a:lnTo>
                  <a:lnTo>
                    <a:pt x="14401" y="397865"/>
                  </a:lnTo>
                  <a:lnTo>
                    <a:pt x="11176" y="399288"/>
                  </a:lnTo>
                  <a:lnTo>
                    <a:pt x="8496" y="400265"/>
                  </a:lnTo>
                  <a:lnTo>
                    <a:pt x="9271" y="402094"/>
                  </a:lnTo>
                  <a:lnTo>
                    <a:pt x="12039" y="401091"/>
                  </a:lnTo>
                  <a:lnTo>
                    <a:pt x="15341" y="399643"/>
                  </a:lnTo>
                  <a:lnTo>
                    <a:pt x="19088" y="397802"/>
                  </a:lnTo>
                  <a:close/>
                </a:path>
                <a:path w="398780" h="402589">
                  <a:moveTo>
                    <a:pt x="23241" y="380644"/>
                  </a:moveTo>
                  <a:lnTo>
                    <a:pt x="21653" y="379323"/>
                  </a:lnTo>
                  <a:lnTo>
                    <a:pt x="14427" y="386613"/>
                  </a:lnTo>
                  <a:lnTo>
                    <a:pt x="16027" y="387934"/>
                  </a:lnTo>
                  <a:lnTo>
                    <a:pt x="23241" y="380644"/>
                  </a:lnTo>
                  <a:close/>
                </a:path>
                <a:path w="398780" h="402589">
                  <a:moveTo>
                    <a:pt x="37604" y="387578"/>
                  </a:moveTo>
                  <a:lnTo>
                    <a:pt x="36449" y="385927"/>
                  </a:lnTo>
                  <a:lnTo>
                    <a:pt x="33197" y="387832"/>
                  </a:lnTo>
                  <a:lnTo>
                    <a:pt x="30137" y="389585"/>
                  </a:lnTo>
                  <a:lnTo>
                    <a:pt x="27343" y="391147"/>
                  </a:lnTo>
                  <a:lnTo>
                    <a:pt x="28448" y="392836"/>
                  </a:lnTo>
                  <a:lnTo>
                    <a:pt x="31254" y="391274"/>
                  </a:lnTo>
                  <a:lnTo>
                    <a:pt x="34340" y="389496"/>
                  </a:lnTo>
                  <a:lnTo>
                    <a:pt x="37604" y="387578"/>
                  </a:lnTo>
                  <a:close/>
                </a:path>
                <a:path w="398780" h="402589">
                  <a:moveTo>
                    <a:pt x="37680" y="366064"/>
                  </a:moveTo>
                  <a:lnTo>
                    <a:pt x="36106" y="364718"/>
                  </a:lnTo>
                  <a:lnTo>
                    <a:pt x="28867" y="372008"/>
                  </a:lnTo>
                  <a:lnTo>
                    <a:pt x="30467" y="373354"/>
                  </a:lnTo>
                  <a:lnTo>
                    <a:pt x="37680" y="366064"/>
                  </a:lnTo>
                  <a:close/>
                </a:path>
                <a:path w="398780" h="402589">
                  <a:moveTo>
                    <a:pt x="52120" y="351459"/>
                  </a:moveTo>
                  <a:lnTo>
                    <a:pt x="50546" y="350139"/>
                  </a:lnTo>
                  <a:lnTo>
                    <a:pt x="43332" y="357428"/>
                  </a:lnTo>
                  <a:lnTo>
                    <a:pt x="44907" y="358749"/>
                  </a:lnTo>
                  <a:lnTo>
                    <a:pt x="52120" y="351459"/>
                  </a:lnTo>
                  <a:close/>
                </a:path>
                <a:path w="398780" h="402589">
                  <a:moveTo>
                    <a:pt x="55549" y="376605"/>
                  </a:moveTo>
                  <a:lnTo>
                    <a:pt x="54330" y="374980"/>
                  </a:lnTo>
                  <a:lnTo>
                    <a:pt x="48336" y="378714"/>
                  </a:lnTo>
                  <a:lnTo>
                    <a:pt x="45427" y="380492"/>
                  </a:lnTo>
                  <a:lnTo>
                    <a:pt x="46609" y="382143"/>
                  </a:lnTo>
                  <a:lnTo>
                    <a:pt x="49530" y="380365"/>
                  </a:lnTo>
                  <a:lnTo>
                    <a:pt x="55549" y="376605"/>
                  </a:lnTo>
                  <a:close/>
                </a:path>
                <a:path w="398780" h="402589">
                  <a:moveTo>
                    <a:pt x="66573" y="336880"/>
                  </a:moveTo>
                  <a:lnTo>
                    <a:pt x="64973" y="335534"/>
                  </a:lnTo>
                  <a:lnTo>
                    <a:pt x="57759" y="342849"/>
                  </a:lnTo>
                  <a:lnTo>
                    <a:pt x="59334" y="344170"/>
                  </a:lnTo>
                  <a:lnTo>
                    <a:pt x="66573" y="336880"/>
                  </a:lnTo>
                  <a:close/>
                </a:path>
                <a:path w="398780" h="402589">
                  <a:moveTo>
                    <a:pt x="73266" y="365429"/>
                  </a:moveTo>
                  <a:lnTo>
                    <a:pt x="72047" y="363804"/>
                  </a:lnTo>
                  <a:lnTo>
                    <a:pt x="63195" y="369430"/>
                  </a:lnTo>
                  <a:lnTo>
                    <a:pt x="64414" y="371055"/>
                  </a:lnTo>
                  <a:lnTo>
                    <a:pt x="73266" y="365429"/>
                  </a:lnTo>
                  <a:close/>
                </a:path>
                <a:path w="398780" h="402589">
                  <a:moveTo>
                    <a:pt x="81013" y="322287"/>
                  </a:moveTo>
                  <a:lnTo>
                    <a:pt x="79425" y="320954"/>
                  </a:lnTo>
                  <a:lnTo>
                    <a:pt x="72199" y="328244"/>
                  </a:lnTo>
                  <a:lnTo>
                    <a:pt x="73799" y="329590"/>
                  </a:lnTo>
                  <a:lnTo>
                    <a:pt x="81013" y="322287"/>
                  </a:lnTo>
                  <a:close/>
                </a:path>
                <a:path w="398780" h="402589">
                  <a:moveTo>
                    <a:pt x="90957" y="354203"/>
                  </a:moveTo>
                  <a:lnTo>
                    <a:pt x="89738" y="352564"/>
                  </a:lnTo>
                  <a:lnTo>
                    <a:pt x="83845" y="356298"/>
                  </a:lnTo>
                  <a:lnTo>
                    <a:pt x="80886" y="358190"/>
                  </a:lnTo>
                  <a:lnTo>
                    <a:pt x="82105" y="359803"/>
                  </a:lnTo>
                  <a:lnTo>
                    <a:pt x="90957" y="354203"/>
                  </a:lnTo>
                  <a:close/>
                </a:path>
                <a:path w="398780" h="402589">
                  <a:moveTo>
                    <a:pt x="95440" y="307708"/>
                  </a:moveTo>
                  <a:lnTo>
                    <a:pt x="93865" y="306387"/>
                  </a:lnTo>
                  <a:lnTo>
                    <a:pt x="86652" y="313677"/>
                  </a:lnTo>
                  <a:lnTo>
                    <a:pt x="88226" y="314998"/>
                  </a:lnTo>
                  <a:lnTo>
                    <a:pt x="95440" y="307708"/>
                  </a:lnTo>
                  <a:close/>
                </a:path>
                <a:path w="398780" h="402589">
                  <a:moveTo>
                    <a:pt x="108724" y="343103"/>
                  </a:moveTo>
                  <a:lnTo>
                    <a:pt x="107530" y="341452"/>
                  </a:lnTo>
                  <a:lnTo>
                    <a:pt x="104609" y="343242"/>
                  </a:lnTo>
                  <a:lnTo>
                    <a:pt x="98602" y="346976"/>
                  </a:lnTo>
                  <a:lnTo>
                    <a:pt x="99822" y="348615"/>
                  </a:lnTo>
                  <a:lnTo>
                    <a:pt x="102831" y="346722"/>
                  </a:lnTo>
                  <a:lnTo>
                    <a:pt x="108724" y="343103"/>
                  </a:lnTo>
                  <a:close/>
                </a:path>
                <a:path w="398780" h="402589">
                  <a:moveTo>
                    <a:pt x="109905" y="293116"/>
                  </a:moveTo>
                  <a:lnTo>
                    <a:pt x="108305" y="291769"/>
                  </a:lnTo>
                  <a:lnTo>
                    <a:pt x="101092" y="299059"/>
                  </a:lnTo>
                  <a:lnTo>
                    <a:pt x="102666" y="300405"/>
                  </a:lnTo>
                  <a:lnTo>
                    <a:pt x="109905" y="293116"/>
                  </a:lnTo>
                  <a:close/>
                </a:path>
                <a:path w="398780" h="402589">
                  <a:moveTo>
                    <a:pt x="124333" y="278523"/>
                  </a:moveTo>
                  <a:lnTo>
                    <a:pt x="122745" y="277202"/>
                  </a:lnTo>
                  <a:lnTo>
                    <a:pt x="115519" y="284492"/>
                  </a:lnTo>
                  <a:lnTo>
                    <a:pt x="117119" y="285813"/>
                  </a:lnTo>
                  <a:lnTo>
                    <a:pt x="124333" y="278523"/>
                  </a:lnTo>
                  <a:close/>
                </a:path>
                <a:path w="398780" h="402589">
                  <a:moveTo>
                    <a:pt x="126784" y="332422"/>
                  </a:moveTo>
                  <a:lnTo>
                    <a:pt x="125653" y="330733"/>
                  </a:lnTo>
                  <a:lnTo>
                    <a:pt x="122720" y="332397"/>
                  </a:lnTo>
                  <a:lnTo>
                    <a:pt x="119672" y="334175"/>
                  </a:lnTo>
                  <a:lnTo>
                    <a:pt x="116560" y="336029"/>
                  </a:lnTo>
                  <a:lnTo>
                    <a:pt x="117716" y="337680"/>
                  </a:lnTo>
                  <a:lnTo>
                    <a:pt x="120815" y="335826"/>
                  </a:lnTo>
                  <a:lnTo>
                    <a:pt x="123850" y="334073"/>
                  </a:lnTo>
                  <a:lnTo>
                    <a:pt x="126784" y="332422"/>
                  </a:lnTo>
                  <a:close/>
                </a:path>
                <a:path w="398780" h="402589">
                  <a:moveTo>
                    <a:pt x="138772" y="263944"/>
                  </a:moveTo>
                  <a:lnTo>
                    <a:pt x="137198" y="262597"/>
                  </a:lnTo>
                  <a:lnTo>
                    <a:pt x="129959" y="269913"/>
                  </a:lnTo>
                  <a:lnTo>
                    <a:pt x="131559" y="271233"/>
                  </a:lnTo>
                  <a:lnTo>
                    <a:pt x="138772" y="263944"/>
                  </a:lnTo>
                  <a:close/>
                </a:path>
                <a:path w="398780" h="402589">
                  <a:moveTo>
                    <a:pt x="145440" y="322757"/>
                  </a:moveTo>
                  <a:lnTo>
                    <a:pt x="144487" y="320979"/>
                  </a:lnTo>
                  <a:lnTo>
                    <a:pt x="141630" y="322262"/>
                  </a:lnTo>
                  <a:lnTo>
                    <a:pt x="138391" y="323850"/>
                  </a:lnTo>
                  <a:lnTo>
                    <a:pt x="134937" y="325653"/>
                  </a:lnTo>
                  <a:lnTo>
                    <a:pt x="136004" y="327380"/>
                  </a:lnTo>
                  <a:lnTo>
                    <a:pt x="139433" y="325589"/>
                  </a:lnTo>
                  <a:lnTo>
                    <a:pt x="142608" y="324027"/>
                  </a:lnTo>
                  <a:lnTo>
                    <a:pt x="145440" y="322757"/>
                  </a:lnTo>
                  <a:close/>
                </a:path>
                <a:path w="398780" h="402589">
                  <a:moveTo>
                    <a:pt x="153212" y="249339"/>
                  </a:moveTo>
                  <a:lnTo>
                    <a:pt x="151638" y="248018"/>
                  </a:lnTo>
                  <a:lnTo>
                    <a:pt x="144424" y="255308"/>
                  </a:lnTo>
                  <a:lnTo>
                    <a:pt x="145999" y="256628"/>
                  </a:lnTo>
                  <a:lnTo>
                    <a:pt x="153212" y="249339"/>
                  </a:lnTo>
                  <a:close/>
                </a:path>
                <a:path w="398780" h="402589">
                  <a:moveTo>
                    <a:pt x="167665" y="234759"/>
                  </a:moveTo>
                  <a:lnTo>
                    <a:pt x="166077" y="233438"/>
                  </a:lnTo>
                  <a:lnTo>
                    <a:pt x="158851" y="240728"/>
                  </a:lnTo>
                  <a:lnTo>
                    <a:pt x="160451" y="242049"/>
                  </a:lnTo>
                  <a:lnTo>
                    <a:pt x="167665" y="234759"/>
                  </a:lnTo>
                  <a:close/>
                </a:path>
                <a:path w="398780" h="402589">
                  <a:moveTo>
                    <a:pt x="169951" y="310565"/>
                  </a:moveTo>
                  <a:lnTo>
                    <a:pt x="168351" y="309245"/>
                  </a:lnTo>
                  <a:lnTo>
                    <a:pt x="161493" y="316191"/>
                  </a:lnTo>
                  <a:lnTo>
                    <a:pt x="159626" y="316077"/>
                  </a:lnTo>
                  <a:lnTo>
                    <a:pt x="157365" y="316407"/>
                  </a:lnTo>
                  <a:lnTo>
                    <a:pt x="154571" y="317195"/>
                  </a:lnTo>
                  <a:lnTo>
                    <a:pt x="155206" y="319074"/>
                  </a:lnTo>
                  <a:lnTo>
                    <a:pt x="157708" y="318363"/>
                  </a:lnTo>
                  <a:lnTo>
                    <a:pt x="159791" y="318058"/>
                  </a:lnTo>
                  <a:lnTo>
                    <a:pt x="162369" y="318262"/>
                  </a:lnTo>
                  <a:lnTo>
                    <a:pt x="169951" y="310565"/>
                  </a:lnTo>
                  <a:close/>
                </a:path>
                <a:path w="398780" h="402589">
                  <a:moveTo>
                    <a:pt x="182092" y="220167"/>
                  </a:moveTo>
                  <a:lnTo>
                    <a:pt x="180517" y="218833"/>
                  </a:lnTo>
                  <a:lnTo>
                    <a:pt x="173278" y="226123"/>
                  </a:lnTo>
                  <a:lnTo>
                    <a:pt x="174879" y="227469"/>
                  </a:lnTo>
                  <a:lnTo>
                    <a:pt x="182092" y="220167"/>
                  </a:lnTo>
                  <a:close/>
                </a:path>
                <a:path w="398780" h="402589">
                  <a:moveTo>
                    <a:pt x="184353" y="295948"/>
                  </a:moveTo>
                  <a:lnTo>
                    <a:pt x="182778" y="294627"/>
                  </a:lnTo>
                  <a:lnTo>
                    <a:pt x="175552" y="301942"/>
                  </a:lnTo>
                  <a:lnTo>
                    <a:pt x="177152" y="303263"/>
                  </a:lnTo>
                  <a:lnTo>
                    <a:pt x="184353" y="295948"/>
                  </a:lnTo>
                  <a:close/>
                </a:path>
                <a:path w="398780" h="402589">
                  <a:moveTo>
                    <a:pt x="196532" y="205574"/>
                  </a:moveTo>
                  <a:lnTo>
                    <a:pt x="194957" y="204254"/>
                  </a:lnTo>
                  <a:lnTo>
                    <a:pt x="187744" y="211543"/>
                  </a:lnTo>
                  <a:lnTo>
                    <a:pt x="189318" y="212864"/>
                  </a:lnTo>
                  <a:lnTo>
                    <a:pt x="196532" y="205574"/>
                  </a:lnTo>
                  <a:close/>
                </a:path>
                <a:path w="398780" h="402589">
                  <a:moveTo>
                    <a:pt x="198767" y="281343"/>
                  </a:moveTo>
                  <a:lnTo>
                    <a:pt x="197192" y="280009"/>
                  </a:lnTo>
                  <a:lnTo>
                    <a:pt x="189966" y="287324"/>
                  </a:lnTo>
                  <a:lnTo>
                    <a:pt x="191566" y="288645"/>
                  </a:lnTo>
                  <a:lnTo>
                    <a:pt x="198767" y="281343"/>
                  </a:lnTo>
                  <a:close/>
                </a:path>
                <a:path w="398780" h="402589">
                  <a:moveTo>
                    <a:pt x="210997" y="190995"/>
                  </a:moveTo>
                  <a:lnTo>
                    <a:pt x="209397" y="189649"/>
                  </a:lnTo>
                  <a:lnTo>
                    <a:pt x="202184" y="196964"/>
                  </a:lnTo>
                  <a:lnTo>
                    <a:pt x="203758" y="198285"/>
                  </a:lnTo>
                  <a:lnTo>
                    <a:pt x="210997" y="190995"/>
                  </a:lnTo>
                  <a:close/>
                </a:path>
                <a:path w="398780" h="402589">
                  <a:moveTo>
                    <a:pt x="213182" y="266725"/>
                  </a:moveTo>
                  <a:lnTo>
                    <a:pt x="211582" y="265404"/>
                  </a:lnTo>
                  <a:lnTo>
                    <a:pt x="204381" y="272719"/>
                  </a:lnTo>
                  <a:lnTo>
                    <a:pt x="205981" y="274040"/>
                  </a:lnTo>
                  <a:lnTo>
                    <a:pt x="213182" y="266725"/>
                  </a:lnTo>
                  <a:close/>
                </a:path>
                <a:path w="398780" h="402589">
                  <a:moveTo>
                    <a:pt x="227596" y="252107"/>
                  </a:moveTo>
                  <a:lnTo>
                    <a:pt x="226009" y="250786"/>
                  </a:lnTo>
                  <a:lnTo>
                    <a:pt x="218808" y="258102"/>
                  </a:lnTo>
                  <a:lnTo>
                    <a:pt x="220383" y="259422"/>
                  </a:lnTo>
                  <a:lnTo>
                    <a:pt x="227596" y="252107"/>
                  </a:lnTo>
                  <a:close/>
                </a:path>
                <a:path w="398780" h="402589">
                  <a:moveTo>
                    <a:pt x="242023" y="237502"/>
                  </a:moveTo>
                  <a:lnTo>
                    <a:pt x="240436" y="236169"/>
                  </a:lnTo>
                  <a:lnTo>
                    <a:pt x="233235" y="243484"/>
                  </a:lnTo>
                  <a:lnTo>
                    <a:pt x="234810" y="244805"/>
                  </a:lnTo>
                  <a:lnTo>
                    <a:pt x="242023" y="237502"/>
                  </a:lnTo>
                  <a:close/>
                </a:path>
                <a:path w="398780" h="402589">
                  <a:moveTo>
                    <a:pt x="256425" y="222897"/>
                  </a:moveTo>
                  <a:lnTo>
                    <a:pt x="254850" y="221564"/>
                  </a:lnTo>
                  <a:lnTo>
                    <a:pt x="247624" y="228879"/>
                  </a:lnTo>
                  <a:lnTo>
                    <a:pt x="249224" y="230200"/>
                  </a:lnTo>
                  <a:lnTo>
                    <a:pt x="256425" y="222897"/>
                  </a:lnTo>
                  <a:close/>
                </a:path>
                <a:path w="398780" h="402589">
                  <a:moveTo>
                    <a:pt x="398716" y="1320"/>
                  </a:moveTo>
                  <a:lnTo>
                    <a:pt x="397141" y="0"/>
                  </a:lnTo>
                  <a:lnTo>
                    <a:pt x="389928" y="7289"/>
                  </a:lnTo>
                  <a:lnTo>
                    <a:pt x="391502" y="8636"/>
                  </a:lnTo>
                  <a:lnTo>
                    <a:pt x="398716" y="1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2009" y="4109764"/>
              <a:ext cx="328930" cy="286385"/>
            </a:xfrm>
            <a:custGeom>
              <a:avLst/>
              <a:gdLst/>
              <a:ahLst/>
              <a:cxnLst/>
              <a:rect l="l" t="t" r="r" b="b"/>
              <a:pathLst>
                <a:path w="328930" h="286385">
                  <a:moveTo>
                    <a:pt x="270954" y="0"/>
                  </a:moveTo>
                  <a:lnTo>
                    <a:pt x="0" y="274447"/>
                  </a:lnTo>
                  <a:lnTo>
                    <a:pt x="18560" y="277760"/>
                  </a:lnTo>
                  <a:lnTo>
                    <a:pt x="38177" y="280812"/>
                  </a:lnTo>
                  <a:lnTo>
                    <a:pt x="58787" y="283612"/>
                  </a:lnTo>
                  <a:lnTo>
                    <a:pt x="80327" y="286169"/>
                  </a:lnTo>
                  <a:lnTo>
                    <a:pt x="328879" y="34404"/>
                  </a:lnTo>
                  <a:lnTo>
                    <a:pt x="270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00847" y="4003941"/>
              <a:ext cx="1224280" cy="365760"/>
            </a:xfrm>
            <a:custGeom>
              <a:avLst/>
              <a:gdLst/>
              <a:ahLst/>
              <a:cxnLst/>
              <a:rect l="l" t="t" r="r" b="b"/>
              <a:pathLst>
                <a:path w="1224280" h="365760">
                  <a:moveTo>
                    <a:pt x="851636" y="183388"/>
                  </a:moveTo>
                  <a:lnTo>
                    <a:pt x="848398" y="177482"/>
                  </a:lnTo>
                  <a:lnTo>
                    <a:pt x="847788" y="176923"/>
                  </a:lnTo>
                  <a:lnTo>
                    <a:pt x="845502" y="178752"/>
                  </a:lnTo>
                  <a:lnTo>
                    <a:pt x="842365" y="179781"/>
                  </a:lnTo>
                  <a:lnTo>
                    <a:pt x="796505" y="168808"/>
                  </a:lnTo>
                  <a:lnTo>
                    <a:pt x="757504" y="150583"/>
                  </a:lnTo>
                  <a:lnTo>
                    <a:pt x="524802" y="12357"/>
                  </a:lnTo>
                  <a:lnTo>
                    <a:pt x="499745" y="2286"/>
                  </a:lnTo>
                  <a:lnTo>
                    <a:pt x="473151" y="0"/>
                  </a:lnTo>
                  <a:lnTo>
                    <a:pt x="447103" y="5410"/>
                  </a:lnTo>
                  <a:lnTo>
                    <a:pt x="423672" y="18376"/>
                  </a:lnTo>
                  <a:lnTo>
                    <a:pt x="303961" y="111645"/>
                  </a:lnTo>
                  <a:lnTo>
                    <a:pt x="273583" y="126263"/>
                  </a:lnTo>
                  <a:lnTo>
                    <a:pt x="240753" y="127647"/>
                  </a:lnTo>
                  <a:lnTo>
                    <a:pt x="210185" y="116509"/>
                  </a:lnTo>
                  <a:lnTo>
                    <a:pt x="186639" y="93599"/>
                  </a:lnTo>
                  <a:lnTo>
                    <a:pt x="152019" y="40068"/>
                  </a:lnTo>
                  <a:lnTo>
                    <a:pt x="140589" y="28105"/>
                  </a:lnTo>
                  <a:lnTo>
                    <a:pt x="125717" y="20891"/>
                  </a:lnTo>
                  <a:lnTo>
                    <a:pt x="109054" y="18923"/>
                  </a:lnTo>
                  <a:lnTo>
                    <a:pt x="92214" y="22656"/>
                  </a:lnTo>
                  <a:lnTo>
                    <a:pt x="57023" y="41160"/>
                  </a:lnTo>
                  <a:lnTo>
                    <a:pt x="31762" y="93357"/>
                  </a:lnTo>
                  <a:lnTo>
                    <a:pt x="16281" y="143548"/>
                  </a:lnTo>
                  <a:lnTo>
                    <a:pt x="4140" y="203403"/>
                  </a:lnTo>
                  <a:lnTo>
                    <a:pt x="0" y="268617"/>
                  </a:lnTo>
                  <a:lnTo>
                    <a:pt x="5829" y="207937"/>
                  </a:lnTo>
                  <a:lnTo>
                    <a:pt x="18008" y="152679"/>
                  </a:lnTo>
                  <a:lnTo>
                    <a:pt x="32664" y="106426"/>
                  </a:lnTo>
                  <a:lnTo>
                    <a:pt x="50647" y="64274"/>
                  </a:lnTo>
                  <a:lnTo>
                    <a:pt x="92214" y="38290"/>
                  </a:lnTo>
                  <a:lnTo>
                    <a:pt x="109054" y="34556"/>
                  </a:lnTo>
                  <a:lnTo>
                    <a:pt x="125730" y="36525"/>
                  </a:lnTo>
                  <a:lnTo>
                    <a:pt x="140589" y="43738"/>
                  </a:lnTo>
                  <a:lnTo>
                    <a:pt x="152019" y="55702"/>
                  </a:lnTo>
                  <a:lnTo>
                    <a:pt x="186639" y="109232"/>
                  </a:lnTo>
                  <a:lnTo>
                    <a:pt x="210185" y="132143"/>
                  </a:lnTo>
                  <a:lnTo>
                    <a:pt x="240753" y="143281"/>
                  </a:lnTo>
                  <a:lnTo>
                    <a:pt x="273583" y="141897"/>
                  </a:lnTo>
                  <a:lnTo>
                    <a:pt x="303961" y="127279"/>
                  </a:lnTo>
                  <a:lnTo>
                    <a:pt x="423672" y="34010"/>
                  </a:lnTo>
                  <a:lnTo>
                    <a:pt x="447103" y="21043"/>
                  </a:lnTo>
                  <a:lnTo>
                    <a:pt x="473151" y="15633"/>
                  </a:lnTo>
                  <a:lnTo>
                    <a:pt x="499745" y="17907"/>
                  </a:lnTo>
                  <a:lnTo>
                    <a:pt x="524802" y="27990"/>
                  </a:lnTo>
                  <a:lnTo>
                    <a:pt x="757504" y="166217"/>
                  </a:lnTo>
                  <a:lnTo>
                    <a:pt x="776516" y="176276"/>
                  </a:lnTo>
                  <a:lnTo>
                    <a:pt x="796505" y="184442"/>
                  </a:lnTo>
                  <a:lnTo>
                    <a:pt x="817308" y="190665"/>
                  </a:lnTo>
                  <a:lnTo>
                    <a:pt x="838746" y="194894"/>
                  </a:lnTo>
                  <a:lnTo>
                    <a:pt x="845858" y="193827"/>
                  </a:lnTo>
                  <a:lnTo>
                    <a:pt x="850468" y="189420"/>
                  </a:lnTo>
                  <a:lnTo>
                    <a:pt x="851636" y="183388"/>
                  </a:lnTo>
                  <a:close/>
                </a:path>
                <a:path w="1224280" h="365760">
                  <a:moveTo>
                    <a:pt x="1223708" y="322402"/>
                  </a:moveTo>
                  <a:lnTo>
                    <a:pt x="1222768" y="321094"/>
                  </a:lnTo>
                  <a:lnTo>
                    <a:pt x="1221460" y="321271"/>
                  </a:lnTo>
                  <a:lnTo>
                    <a:pt x="1166901" y="328587"/>
                  </a:lnTo>
                  <a:lnTo>
                    <a:pt x="1119733" y="334454"/>
                  </a:lnTo>
                  <a:lnTo>
                    <a:pt x="1063371" y="340956"/>
                  </a:lnTo>
                  <a:lnTo>
                    <a:pt x="1000848" y="347459"/>
                  </a:lnTo>
                  <a:lnTo>
                    <a:pt x="935215" y="353326"/>
                  </a:lnTo>
                  <a:lnTo>
                    <a:pt x="869518" y="357924"/>
                  </a:lnTo>
                  <a:lnTo>
                    <a:pt x="806780" y="360616"/>
                  </a:lnTo>
                  <a:lnTo>
                    <a:pt x="750049" y="360781"/>
                  </a:lnTo>
                  <a:lnTo>
                    <a:pt x="702386" y="357771"/>
                  </a:lnTo>
                  <a:lnTo>
                    <a:pt x="666813" y="350964"/>
                  </a:lnTo>
                  <a:lnTo>
                    <a:pt x="635304" y="343687"/>
                  </a:lnTo>
                  <a:lnTo>
                    <a:pt x="591477" y="337210"/>
                  </a:lnTo>
                  <a:lnTo>
                    <a:pt x="537819" y="331482"/>
                  </a:lnTo>
                  <a:lnTo>
                    <a:pt x="476783" y="326466"/>
                  </a:lnTo>
                  <a:lnTo>
                    <a:pt x="410845" y="322122"/>
                  </a:lnTo>
                  <a:lnTo>
                    <a:pt x="342468" y="318427"/>
                  </a:lnTo>
                  <a:lnTo>
                    <a:pt x="274129" y="315315"/>
                  </a:lnTo>
                  <a:lnTo>
                    <a:pt x="208292" y="312775"/>
                  </a:lnTo>
                  <a:lnTo>
                    <a:pt x="94018" y="309206"/>
                  </a:lnTo>
                  <a:lnTo>
                    <a:pt x="3098" y="307111"/>
                  </a:lnTo>
                  <a:lnTo>
                    <a:pt x="3822" y="311810"/>
                  </a:lnTo>
                  <a:lnTo>
                    <a:pt x="97167" y="313969"/>
                  </a:lnTo>
                  <a:lnTo>
                    <a:pt x="211582" y="317563"/>
                  </a:lnTo>
                  <a:lnTo>
                    <a:pt x="277164" y="320116"/>
                  </a:lnTo>
                  <a:lnTo>
                    <a:pt x="345122" y="323227"/>
                  </a:lnTo>
                  <a:lnTo>
                    <a:pt x="413016" y="326936"/>
                  </a:lnTo>
                  <a:lnTo>
                    <a:pt x="478421" y="331266"/>
                  </a:lnTo>
                  <a:lnTo>
                    <a:pt x="538937" y="336257"/>
                  </a:lnTo>
                  <a:lnTo>
                    <a:pt x="592112" y="341960"/>
                  </a:lnTo>
                  <a:lnTo>
                    <a:pt x="635546" y="348411"/>
                  </a:lnTo>
                  <a:lnTo>
                    <a:pt x="666813" y="355638"/>
                  </a:lnTo>
                  <a:lnTo>
                    <a:pt x="702297" y="362432"/>
                  </a:lnTo>
                  <a:lnTo>
                    <a:pt x="749833" y="365455"/>
                  </a:lnTo>
                  <a:lnTo>
                    <a:pt x="806399" y="365302"/>
                  </a:lnTo>
                  <a:lnTo>
                    <a:pt x="868972" y="362635"/>
                  </a:lnTo>
                  <a:lnTo>
                    <a:pt x="934516" y="358063"/>
                  </a:lnTo>
                  <a:lnTo>
                    <a:pt x="1000036" y="352221"/>
                  </a:lnTo>
                  <a:lnTo>
                    <a:pt x="1062482" y="345732"/>
                  </a:lnTo>
                  <a:lnTo>
                    <a:pt x="1118857" y="339242"/>
                  </a:lnTo>
                  <a:lnTo>
                    <a:pt x="1166101" y="333362"/>
                  </a:lnTo>
                  <a:lnTo>
                    <a:pt x="1221193" y="325983"/>
                  </a:lnTo>
                  <a:lnTo>
                    <a:pt x="1223708" y="322402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3053" y="4004742"/>
              <a:ext cx="208489" cy="21134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016518" y="3951020"/>
              <a:ext cx="493395" cy="267335"/>
            </a:xfrm>
            <a:custGeom>
              <a:avLst/>
              <a:gdLst/>
              <a:ahLst/>
              <a:cxnLst/>
              <a:rect l="l" t="t" r="r" b="b"/>
              <a:pathLst>
                <a:path w="493394" h="267335">
                  <a:moveTo>
                    <a:pt x="493191" y="63334"/>
                  </a:moveTo>
                  <a:lnTo>
                    <a:pt x="493128" y="59105"/>
                  </a:lnTo>
                  <a:lnTo>
                    <a:pt x="489775" y="63334"/>
                  </a:lnTo>
                  <a:lnTo>
                    <a:pt x="489089" y="14109"/>
                  </a:lnTo>
                  <a:lnTo>
                    <a:pt x="474637" y="4406"/>
                  </a:lnTo>
                  <a:lnTo>
                    <a:pt x="468337" y="0"/>
                  </a:lnTo>
                  <a:lnTo>
                    <a:pt x="465366" y="38"/>
                  </a:lnTo>
                  <a:lnTo>
                    <a:pt x="463829" y="1485"/>
                  </a:lnTo>
                  <a:lnTo>
                    <a:pt x="464553" y="53124"/>
                  </a:lnTo>
                  <a:lnTo>
                    <a:pt x="459778" y="52806"/>
                  </a:lnTo>
                  <a:lnTo>
                    <a:pt x="441401" y="55295"/>
                  </a:lnTo>
                  <a:lnTo>
                    <a:pt x="423913" y="61468"/>
                  </a:lnTo>
                  <a:lnTo>
                    <a:pt x="407987" y="71285"/>
                  </a:lnTo>
                  <a:lnTo>
                    <a:pt x="286969" y="165569"/>
                  </a:lnTo>
                  <a:lnTo>
                    <a:pt x="285610" y="166547"/>
                  </a:lnTo>
                  <a:lnTo>
                    <a:pt x="255371" y="179755"/>
                  </a:lnTo>
                  <a:lnTo>
                    <a:pt x="254889" y="180225"/>
                  </a:lnTo>
                  <a:lnTo>
                    <a:pt x="252818" y="180619"/>
                  </a:lnTo>
                  <a:lnTo>
                    <a:pt x="251599" y="179755"/>
                  </a:lnTo>
                  <a:lnTo>
                    <a:pt x="251244" y="179755"/>
                  </a:lnTo>
                  <a:lnTo>
                    <a:pt x="249516" y="181660"/>
                  </a:lnTo>
                  <a:lnTo>
                    <a:pt x="233235" y="181660"/>
                  </a:lnTo>
                  <a:lnTo>
                    <a:pt x="226771" y="180771"/>
                  </a:lnTo>
                  <a:lnTo>
                    <a:pt x="226580" y="180771"/>
                  </a:lnTo>
                  <a:lnTo>
                    <a:pt x="218249" y="179146"/>
                  </a:lnTo>
                  <a:lnTo>
                    <a:pt x="218020" y="179146"/>
                  </a:lnTo>
                  <a:lnTo>
                    <a:pt x="209321" y="176491"/>
                  </a:lnTo>
                  <a:lnTo>
                    <a:pt x="201333" y="173113"/>
                  </a:lnTo>
                  <a:lnTo>
                    <a:pt x="193890" y="168960"/>
                  </a:lnTo>
                  <a:lnTo>
                    <a:pt x="191135" y="167195"/>
                  </a:lnTo>
                  <a:lnTo>
                    <a:pt x="189890" y="166293"/>
                  </a:lnTo>
                  <a:lnTo>
                    <a:pt x="189382" y="165950"/>
                  </a:lnTo>
                  <a:lnTo>
                    <a:pt x="187540" y="164592"/>
                  </a:lnTo>
                  <a:lnTo>
                    <a:pt x="186372" y="163626"/>
                  </a:lnTo>
                  <a:lnTo>
                    <a:pt x="186055" y="163385"/>
                  </a:lnTo>
                  <a:lnTo>
                    <a:pt x="170967" y="146519"/>
                  </a:lnTo>
                  <a:lnTo>
                    <a:pt x="135623" y="91859"/>
                  </a:lnTo>
                  <a:lnTo>
                    <a:pt x="134848" y="90805"/>
                  </a:lnTo>
                  <a:lnTo>
                    <a:pt x="133502" y="89103"/>
                  </a:lnTo>
                  <a:lnTo>
                    <a:pt x="133223" y="88785"/>
                  </a:lnTo>
                  <a:lnTo>
                    <a:pt x="132664" y="88087"/>
                  </a:lnTo>
                  <a:lnTo>
                    <a:pt x="113728" y="75031"/>
                  </a:lnTo>
                  <a:lnTo>
                    <a:pt x="112839" y="74688"/>
                  </a:lnTo>
                  <a:lnTo>
                    <a:pt x="110807" y="74053"/>
                  </a:lnTo>
                  <a:lnTo>
                    <a:pt x="108496" y="73380"/>
                  </a:lnTo>
                  <a:lnTo>
                    <a:pt x="106654" y="72961"/>
                  </a:lnTo>
                  <a:lnTo>
                    <a:pt x="105460" y="72669"/>
                  </a:lnTo>
                  <a:lnTo>
                    <a:pt x="105257" y="72669"/>
                  </a:lnTo>
                  <a:lnTo>
                    <a:pt x="103174" y="72275"/>
                  </a:lnTo>
                  <a:lnTo>
                    <a:pt x="88798" y="72275"/>
                  </a:lnTo>
                  <a:lnTo>
                    <a:pt x="80492" y="74549"/>
                  </a:lnTo>
                  <a:lnTo>
                    <a:pt x="79006" y="75031"/>
                  </a:lnTo>
                  <a:lnTo>
                    <a:pt x="78028" y="74549"/>
                  </a:lnTo>
                  <a:lnTo>
                    <a:pt x="77749" y="74549"/>
                  </a:lnTo>
                  <a:lnTo>
                    <a:pt x="76619" y="76187"/>
                  </a:lnTo>
                  <a:lnTo>
                    <a:pt x="76517" y="76352"/>
                  </a:lnTo>
                  <a:lnTo>
                    <a:pt x="56997" y="83985"/>
                  </a:lnTo>
                  <a:lnTo>
                    <a:pt x="55854" y="84366"/>
                  </a:lnTo>
                  <a:lnTo>
                    <a:pt x="53962" y="85318"/>
                  </a:lnTo>
                  <a:lnTo>
                    <a:pt x="53225" y="85610"/>
                  </a:lnTo>
                  <a:lnTo>
                    <a:pt x="25984" y="120230"/>
                  </a:lnTo>
                  <a:lnTo>
                    <a:pt x="9867" y="164592"/>
                  </a:lnTo>
                  <a:lnTo>
                    <a:pt x="0" y="198831"/>
                  </a:lnTo>
                  <a:lnTo>
                    <a:pt x="22504" y="214287"/>
                  </a:lnTo>
                  <a:lnTo>
                    <a:pt x="51765" y="231419"/>
                  </a:lnTo>
                  <a:lnTo>
                    <a:pt x="86474" y="247624"/>
                  </a:lnTo>
                  <a:lnTo>
                    <a:pt x="125374" y="260337"/>
                  </a:lnTo>
                  <a:lnTo>
                    <a:pt x="167157" y="266979"/>
                  </a:lnTo>
                  <a:lnTo>
                    <a:pt x="210553" y="264934"/>
                  </a:lnTo>
                  <a:lnTo>
                    <a:pt x="254279" y="251650"/>
                  </a:lnTo>
                  <a:lnTo>
                    <a:pt x="297040" y="224536"/>
                  </a:lnTo>
                  <a:lnTo>
                    <a:pt x="336943" y="181660"/>
                  </a:lnTo>
                  <a:lnTo>
                    <a:pt x="337566" y="181000"/>
                  </a:lnTo>
                  <a:lnTo>
                    <a:pt x="382625" y="125399"/>
                  </a:lnTo>
                  <a:lnTo>
                    <a:pt x="420839" y="87757"/>
                  </a:lnTo>
                  <a:lnTo>
                    <a:pt x="452602" y="64998"/>
                  </a:lnTo>
                  <a:lnTo>
                    <a:pt x="464642" y="59867"/>
                  </a:lnTo>
                  <a:lnTo>
                    <a:pt x="465137" y="94475"/>
                  </a:lnTo>
                  <a:lnTo>
                    <a:pt x="468490" y="90246"/>
                  </a:lnTo>
                  <a:lnTo>
                    <a:pt x="468541" y="94475"/>
                  </a:lnTo>
                  <a:lnTo>
                    <a:pt x="493191" y="63334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71648" y="4086174"/>
              <a:ext cx="386715" cy="344170"/>
            </a:xfrm>
            <a:custGeom>
              <a:avLst/>
              <a:gdLst/>
              <a:ahLst/>
              <a:cxnLst/>
              <a:rect l="l" t="t" r="r" b="b"/>
              <a:pathLst>
                <a:path w="386714" h="344170">
                  <a:moveTo>
                    <a:pt x="8813" y="336880"/>
                  </a:moveTo>
                  <a:lnTo>
                    <a:pt x="7239" y="335559"/>
                  </a:lnTo>
                  <a:lnTo>
                    <a:pt x="0" y="342849"/>
                  </a:lnTo>
                  <a:lnTo>
                    <a:pt x="1600" y="344170"/>
                  </a:lnTo>
                  <a:lnTo>
                    <a:pt x="8813" y="336880"/>
                  </a:lnTo>
                  <a:close/>
                </a:path>
                <a:path w="386714" h="344170">
                  <a:moveTo>
                    <a:pt x="19113" y="339458"/>
                  </a:moveTo>
                  <a:lnTo>
                    <a:pt x="18097" y="337718"/>
                  </a:lnTo>
                  <a:lnTo>
                    <a:pt x="14427" y="339521"/>
                  </a:lnTo>
                  <a:lnTo>
                    <a:pt x="11201" y="340944"/>
                  </a:lnTo>
                  <a:lnTo>
                    <a:pt x="8521" y="341922"/>
                  </a:lnTo>
                  <a:lnTo>
                    <a:pt x="9296" y="343750"/>
                  </a:lnTo>
                  <a:lnTo>
                    <a:pt x="12065" y="342747"/>
                  </a:lnTo>
                  <a:lnTo>
                    <a:pt x="15367" y="341299"/>
                  </a:lnTo>
                  <a:lnTo>
                    <a:pt x="19113" y="339458"/>
                  </a:lnTo>
                  <a:close/>
                </a:path>
                <a:path w="386714" h="344170">
                  <a:moveTo>
                    <a:pt x="23253" y="322287"/>
                  </a:moveTo>
                  <a:lnTo>
                    <a:pt x="21678" y="320954"/>
                  </a:lnTo>
                  <a:lnTo>
                    <a:pt x="14465" y="328244"/>
                  </a:lnTo>
                  <a:lnTo>
                    <a:pt x="16040" y="329590"/>
                  </a:lnTo>
                  <a:lnTo>
                    <a:pt x="23253" y="322287"/>
                  </a:lnTo>
                  <a:close/>
                </a:path>
                <a:path w="386714" h="344170">
                  <a:moveTo>
                    <a:pt x="37617" y="329222"/>
                  </a:moveTo>
                  <a:lnTo>
                    <a:pt x="36461" y="327571"/>
                  </a:lnTo>
                  <a:lnTo>
                    <a:pt x="33210" y="329476"/>
                  </a:lnTo>
                  <a:lnTo>
                    <a:pt x="30149" y="331228"/>
                  </a:lnTo>
                  <a:lnTo>
                    <a:pt x="27355" y="332790"/>
                  </a:lnTo>
                  <a:lnTo>
                    <a:pt x="28460" y="334479"/>
                  </a:lnTo>
                  <a:lnTo>
                    <a:pt x="31292" y="332905"/>
                  </a:lnTo>
                  <a:lnTo>
                    <a:pt x="34353" y="331139"/>
                  </a:lnTo>
                  <a:lnTo>
                    <a:pt x="37617" y="329222"/>
                  </a:lnTo>
                  <a:close/>
                </a:path>
                <a:path w="386714" h="344170">
                  <a:moveTo>
                    <a:pt x="37706" y="307695"/>
                  </a:moveTo>
                  <a:lnTo>
                    <a:pt x="36118" y="306374"/>
                  </a:lnTo>
                  <a:lnTo>
                    <a:pt x="28892" y="313664"/>
                  </a:lnTo>
                  <a:lnTo>
                    <a:pt x="30492" y="314985"/>
                  </a:lnTo>
                  <a:lnTo>
                    <a:pt x="37706" y="307695"/>
                  </a:lnTo>
                  <a:close/>
                </a:path>
                <a:path w="386714" h="344170">
                  <a:moveTo>
                    <a:pt x="52146" y="293116"/>
                  </a:moveTo>
                  <a:lnTo>
                    <a:pt x="50571" y="291769"/>
                  </a:lnTo>
                  <a:lnTo>
                    <a:pt x="43332" y="299085"/>
                  </a:lnTo>
                  <a:lnTo>
                    <a:pt x="44932" y="300405"/>
                  </a:lnTo>
                  <a:lnTo>
                    <a:pt x="52146" y="293116"/>
                  </a:lnTo>
                  <a:close/>
                </a:path>
                <a:path w="386714" h="344170">
                  <a:moveTo>
                    <a:pt x="55575" y="318262"/>
                  </a:moveTo>
                  <a:lnTo>
                    <a:pt x="54356" y="316636"/>
                  </a:lnTo>
                  <a:lnTo>
                    <a:pt x="48361" y="320370"/>
                  </a:lnTo>
                  <a:lnTo>
                    <a:pt x="45453" y="322148"/>
                  </a:lnTo>
                  <a:lnTo>
                    <a:pt x="46634" y="323799"/>
                  </a:lnTo>
                  <a:lnTo>
                    <a:pt x="49542" y="322021"/>
                  </a:lnTo>
                  <a:lnTo>
                    <a:pt x="55575" y="318262"/>
                  </a:lnTo>
                  <a:close/>
                </a:path>
                <a:path w="386714" h="344170">
                  <a:moveTo>
                    <a:pt x="66573" y="278511"/>
                  </a:moveTo>
                  <a:lnTo>
                    <a:pt x="64998" y="277190"/>
                  </a:lnTo>
                  <a:lnTo>
                    <a:pt x="57785" y="284480"/>
                  </a:lnTo>
                  <a:lnTo>
                    <a:pt x="59359" y="285800"/>
                  </a:lnTo>
                  <a:lnTo>
                    <a:pt x="66573" y="278511"/>
                  </a:lnTo>
                  <a:close/>
                </a:path>
                <a:path w="386714" h="344170">
                  <a:moveTo>
                    <a:pt x="73291" y="307060"/>
                  </a:moveTo>
                  <a:lnTo>
                    <a:pt x="72072" y="305435"/>
                  </a:lnTo>
                  <a:lnTo>
                    <a:pt x="63220" y="311061"/>
                  </a:lnTo>
                  <a:lnTo>
                    <a:pt x="64439" y="312686"/>
                  </a:lnTo>
                  <a:lnTo>
                    <a:pt x="70319" y="308965"/>
                  </a:lnTo>
                  <a:lnTo>
                    <a:pt x="73291" y="307060"/>
                  </a:lnTo>
                  <a:close/>
                </a:path>
                <a:path w="386714" h="344170">
                  <a:moveTo>
                    <a:pt x="81038" y="263931"/>
                  </a:moveTo>
                  <a:lnTo>
                    <a:pt x="79438" y="262585"/>
                  </a:lnTo>
                  <a:lnTo>
                    <a:pt x="72224" y="269900"/>
                  </a:lnTo>
                  <a:lnTo>
                    <a:pt x="73799" y="271221"/>
                  </a:lnTo>
                  <a:lnTo>
                    <a:pt x="81038" y="263931"/>
                  </a:lnTo>
                  <a:close/>
                </a:path>
                <a:path w="386714" h="344170">
                  <a:moveTo>
                    <a:pt x="90970" y="295833"/>
                  </a:moveTo>
                  <a:lnTo>
                    <a:pt x="89750" y="294195"/>
                  </a:lnTo>
                  <a:lnTo>
                    <a:pt x="83858" y="297929"/>
                  </a:lnTo>
                  <a:lnTo>
                    <a:pt x="80899" y="299821"/>
                  </a:lnTo>
                  <a:lnTo>
                    <a:pt x="82118" y="301434"/>
                  </a:lnTo>
                  <a:lnTo>
                    <a:pt x="85077" y="299567"/>
                  </a:lnTo>
                  <a:lnTo>
                    <a:pt x="88036" y="297675"/>
                  </a:lnTo>
                  <a:lnTo>
                    <a:pt x="90970" y="295833"/>
                  </a:lnTo>
                  <a:close/>
                </a:path>
                <a:path w="386714" h="344170">
                  <a:moveTo>
                    <a:pt x="95465" y="249326"/>
                  </a:moveTo>
                  <a:lnTo>
                    <a:pt x="93878" y="248005"/>
                  </a:lnTo>
                  <a:lnTo>
                    <a:pt x="86652" y="255295"/>
                  </a:lnTo>
                  <a:lnTo>
                    <a:pt x="88252" y="256641"/>
                  </a:lnTo>
                  <a:lnTo>
                    <a:pt x="95465" y="249326"/>
                  </a:lnTo>
                  <a:close/>
                </a:path>
                <a:path w="386714" h="344170">
                  <a:moveTo>
                    <a:pt x="108750" y="284734"/>
                  </a:moveTo>
                  <a:lnTo>
                    <a:pt x="107556" y="283083"/>
                  </a:lnTo>
                  <a:lnTo>
                    <a:pt x="101638" y="286727"/>
                  </a:lnTo>
                  <a:lnTo>
                    <a:pt x="98628" y="288620"/>
                  </a:lnTo>
                  <a:lnTo>
                    <a:pt x="99847" y="290245"/>
                  </a:lnTo>
                  <a:lnTo>
                    <a:pt x="105829" y="286524"/>
                  </a:lnTo>
                  <a:lnTo>
                    <a:pt x="108750" y="284734"/>
                  </a:lnTo>
                  <a:close/>
                </a:path>
                <a:path w="386714" h="344170">
                  <a:moveTo>
                    <a:pt x="109905" y="234759"/>
                  </a:moveTo>
                  <a:lnTo>
                    <a:pt x="108331" y="233438"/>
                  </a:lnTo>
                  <a:lnTo>
                    <a:pt x="101117" y="240728"/>
                  </a:lnTo>
                  <a:lnTo>
                    <a:pt x="102692" y="242049"/>
                  </a:lnTo>
                  <a:lnTo>
                    <a:pt x="109905" y="234759"/>
                  </a:lnTo>
                  <a:close/>
                </a:path>
                <a:path w="386714" h="344170">
                  <a:moveTo>
                    <a:pt x="124345" y="220167"/>
                  </a:moveTo>
                  <a:lnTo>
                    <a:pt x="122770" y="218821"/>
                  </a:lnTo>
                  <a:lnTo>
                    <a:pt x="115557" y="226136"/>
                  </a:lnTo>
                  <a:lnTo>
                    <a:pt x="117132" y="227457"/>
                  </a:lnTo>
                  <a:lnTo>
                    <a:pt x="124345" y="220167"/>
                  </a:lnTo>
                  <a:close/>
                </a:path>
                <a:path w="386714" h="344170">
                  <a:moveTo>
                    <a:pt x="126796" y="274078"/>
                  </a:moveTo>
                  <a:lnTo>
                    <a:pt x="125666" y="272389"/>
                  </a:lnTo>
                  <a:lnTo>
                    <a:pt x="122732" y="274053"/>
                  </a:lnTo>
                  <a:lnTo>
                    <a:pt x="119684" y="275831"/>
                  </a:lnTo>
                  <a:lnTo>
                    <a:pt x="116573" y="277685"/>
                  </a:lnTo>
                  <a:lnTo>
                    <a:pt x="117729" y="279336"/>
                  </a:lnTo>
                  <a:lnTo>
                    <a:pt x="120853" y="277482"/>
                  </a:lnTo>
                  <a:lnTo>
                    <a:pt x="123875" y="275729"/>
                  </a:lnTo>
                  <a:lnTo>
                    <a:pt x="126796" y="274078"/>
                  </a:lnTo>
                  <a:close/>
                </a:path>
                <a:path w="386714" h="344170">
                  <a:moveTo>
                    <a:pt x="138798" y="205574"/>
                  </a:moveTo>
                  <a:lnTo>
                    <a:pt x="137210" y="204254"/>
                  </a:lnTo>
                  <a:lnTo>
                    <a:pt x="129984" y="211543"/>
                  </a:lnTo>
                  <a:lnTo>
                    <a:pt x="131584" y="212864"/>
                  </a:lnTo>
                  <a:lnTo>
                    <a:pt x="138798" y="205574"/>
                  </a:lnTo>
                  <a:close/>
                </a:path>
                <a:path w="386714" h="344170">
                  <a:moveTo>
                    <a:pt x="145465" y="264388"/>
                  </a:moveTo>
                  <a:lnTo>
                    <a:pt x="144513" y="262610"/>
                  </a:lnTo>
                  <a:lnTo>
                    <a:pt x="141655" y="263893"/>
                  </a:lnTo>
                  <a:lnTo>
                    <a:pt x="138417" y="265480"/>
                  </a:lnTo>
                  <a:lnTo>
                    <a:pt x="134962" y="267284"/>
                  </a:lnTo>
                  <a:lnTo>
                    <a:pt x="136029" y="269011"/>
                  </a:lnTo>
                  <a:lnTo>
                    <a:pt x="139458" y="267220"/>
                  </a:lnTo>
                  <a:lnTo>
                    <a:pt x="142633" y="265671"/>
                  </a:lnTo>
                  <a:lnTo>
                    <a:pt x="145465" y="264388"/>
                  </a:lnTo>
                  <a:close/>
                </a:path>
                <a:path w="386714" h="344170">
                  <a:moveTo>
                    <a:pt x="153225" y="190995"/>
                  </a:moveTo>
                  <a:lnTo>
                    <a:pt x="151650" y="189649"/>
                  </a:lnTo>
                  <a:lnTo>
                    <a:pt x="144411" y="196964"/>
                  </a:lnTo>
                  <a:lnTo>
                    <a:pt x="146011" y="198285"/>
                  </a:lnTo>
                  <a:lnTo>
                    <a:pt x="153225" y="190995"/>
                  </a:lnTo>
                  <a:close/>
                </a:path>
                <a:path w="386714" h="344170">
                  <a:moveTo>
                    <a:pt x="167665" y="176390"/>
                  </a:moveTo>
                  <a:lnTo>
                    <a:pt x="166090" y="175069"/>
                  </a:lnTo>
                  <a:lnTo>
                    <a:pt x="158877" y="182359"/>
                  </a:lnTo>
                  <a:lnTo>
                    <a:pt x="160451" y="183705"/>
                  </a:lnTo>
                  <a:lnTo>
                    <a:pt x="167665" y="176390"/>
                  </a:lnTo>
                  <a:close/>
                </a:path>
                <a:path w="386714" h="344170">
                  <a:moveTo>
                    <a:pt x="169976" y="252196"/>
                  </a:moveTo>
                  <a:lnTo>
                    <a:pt x="168376" y="250875"/>
                  </a:lnTo>
                  <a:lnTo>
                    <a:pt x="161518" y="257822"/>
                  </a:lnTo>
                  <a:lnTo>
                    <a:pt x="159651" y="257708"/>
                  </a:lnTo>
                  <a:lnTo>
                    <a:pt x="157391" y="258038"/>
                  </a:lnTo>
                  <a:lnTo>
                    <a:pt x="154597" y="258813"/>
                  </a:lnTo>
                  <a:lnTo>
                    <a:pt x="155232" y="260705"/>
                  </a:lnTo>
                  <a:lnTo>
                    <a:pt x="157734" y="259994"/>
                  </a:lnTo>
                  <a:lnTo>
                    <a:pt x="159816" y="259689"/>
                  </a:lnTo>
                  <a:lnTo>
                    <a:pt x="162394" y="259892"/>
                  </a:lnTo>
                  <a:lnTo>
                    <a:pt x="169976" y="252196"/>
                  </a:lnTo>
                  <a:close/>
                </a:path>
                <a:path w="386714" h="344170">
                  <a:moveTo>
                    <a:pt x="182118" y="161810"/>
                  </a:moveTo>
                  <a:lnTo>
                    <a:pt x="180530" y="160489"/>
                  </a:lnTo>
                  <a:lnTo>
                    <a:pt x="173304" y="167779"/>
                  </a:lnTo>
                  <a:lnTo>
                    <a:pt x="174904" y="169100"/>
                  </a:lnTo>
                  <a:lnTo>
                    <a:pt x="182118" y="161810"/>
                  </a:lnTo>
                  <a:close/>
                </a:path>
                <a:path w="386714" h="344170">
                  <a:moveTo>
                    <a:pt x="184378" y="237604"/>
                  </a:moveTo>
                  <a:lnTo>
                    <a:pt x="182778" y="236258"/>
                  </a:lnTo>
                  <a:lnTo>
                    <a:pt x="175577" y="243573"/>
                  </a:lnTo>
                  <a:lnTo>
                    <a:pt x="177177" y="244894"/>
                  </a:lnTo>
                  <a:lnTo>
                    <a:pt x="184378" y="237604"/>
                  </a:lnTo>
                  <a:close/>
                </a:path>
                <a:path w="386714" h="344170">
                  <a:moveTo>
                    <a:pt x="196557" y="147231"/>
                  </a:moveTo>
                  <a:lnTo>
                    <a:pt x="194970" y="145884"/>
                  </a:lnTo>
                  <a:lnTo>
                    <a:pt x="187744" y="153174"/>
                  </a:lnTo>
                  <a:lnTo>
                    <a:pt x="189344" y="154520"/>
                  </a:lnTo>
                  <a:lnTo>
                    <a:pt x="196557" y="147231"/>
                  </a:lnTo>
                  <a:close/>
                </a:path>
                <a:path w="386714" h="344170">
                  <a:moveTo>
                    <a:pt x="198793" y="222986"/>
                  </a:moveTo>
                  <a:lnTo>
                    <a:pt x="197205" y="221653"/>
                  </a:lnTo>
                  <a:lnTo>
                    <a:pt x="190004" y="228968"/>
                  </a:lnTo>
                  <a:lnTo>
                    <a:pt x="191579" y="230289"/>
                  </a:lnTo>
                  <a:lnTo>
                    <a:pt x="198793" y="222986"/>
                  </a:lnTo>
                  <a:close/>
                </a:path>
                <a:path w="386714" h="344170">
                  <a:moveTo>
                    <a:pt x="210997" y="132626"/>
                  </a:moveTo>
                  <a:lnTo>
                    <a:pt x="209423" y="131305"/>
                  </a:lnTo>
                  <a:lnTo>
                    <a:pt x="202209" y="138595"/>
                  </a:lnTo>
                  <a:lnTo>
                    <a:pt x="203784" y="139915"/>
                  </a:lnTo>
                  <a:lnTo>
                    <a:pt x="210997" y="132626"/>
                  </a:lnTo>
                  <a:close/>
                </a:path>
                <a:path w="386714" h="344170">
                  <a:moveTo>
                    <a:pt x="213207" y="208368"/>
                  </a:moveTo>
                  <a:lnTo>
                    <a:pt x="211620" y="207035"/>
                  </a:lnTo>
                  <a:lnTo>
                    <a:pt x="204419" y="214350"/>
                  </a:lnTo>
                  <a:lnTo>
                    <a:pt x="205994" y="215671"/>
                  </a:lnTo>
                  <a:lnTo>
                    <a:pt x="213207" y="208368"/>
                  </a:lnTo>
                  <a:close/>
                </a:path>
                <a:path w="386714" h="344170">
                  <a:moveTo>
                    <a:pt x="227609" y="193763"/>
                  </a:moveTo>
                  <a:lnTo>
                    <a:pt x="226034" y="192417"/>
                  </a:lnTo>
                  <a:lnTo>
                    <a:pt x="218808" y="199732"/>
                  </a:lnTo>
                  <a:lnTo>
                    <a:pt x="220408" y="201053"/>
                  </a:lnTo>
                  <a:lnTo>
                    <a:pt x="227609" y="193763"/>
                  </a:lnTo>
                  <a:close/>
                </a:path>
                <a:path w="386714" h="344170">
                  <a:moveTo>
                    <a:pt x="242036" y="179146"/>
                  </a:moveTo>
                  <a:lnTo>
                    <a:pt x="240461" y="177825"/>
                  </a:lnTo>
                  <a:lnTo>
                    <a:pt x="233235" y="185140"/>
                  </a:lnTo>
                  <a:lnTo>
                    <a:pt x="234835" y="186461"/>
                  </a:lnTo>
                  <a:lnTo>
                    <a:pt x="242036" y="179146"/>
                  </a:lnTo>
                  <a:close/>
                </a:path>
                <a:path w="386714" h="344170">
                  <a:moveTo>
                    <a:pt x="256451" y="164528"/>
                  </a:moveTo>
                  <a:lnTo>
                    <a:pt x="254850" y="163207"/>
                  </a:lnTo>
                  <a:lnTo>
                    <a:pt x="247650" y="170522"/>
                  </a:lnTo>
                  <a:lnTo>
                    <a:pt x="249250" y="171843"/>
                  </a:lnTo>
                  <a:lnTo>
                    <a:pt x="256451" y="164528"/>
                  </a:lnTo>
                  <a:close/>
                </a:path>
                <a:path w="386714" h="344170">
                  <a:moveTo>
                    <a:pt x="270865" y="149936"/>
                  </a:moveTo>
                  <a:lnTo>
                    <a:pt x="269278" y="148615"/>
                  </a:lnTo>
                  <a:lnTo>
                    <a:pt x="262077" y="155905"/>
                  </a:lnTo>
                  <a:lnTo>
                    <a:pt x="263652" y="157226"/>
                  </a:lnTo>
                  <a:lnTo>
                    <a:pt x="270865" y="149936"/>
                  </a:lnTo>
                  <a:close/>
                </a:path>
                <a:path w="386714" h="344170">
                  <a:moveTo>
                    <a:pt x="312089" y="30505"/>
                  </a:moveTo>
                  <a:lnTo>
                    <a:pt x="310515" y="29184"/>
                  </a:lnTo>
                  <a:lnTo>
                    <a:pt x="303301" y="36474"/>
                  </a:lnTo>
                  <a:lnTo>
                    <a:pt x="304876" y="37795"/>
                  </a:lnTo>
                  <a:lnTo>
                    <a:pt x="312089" y="30505"/>
                  </a:lnTo>
                  <a:close/>
                </a:path>
                <a:path w="386714" h="344170">
                  <a:moveTo>
                    <a:pt x="326542" y="15925"/>
                  </a:moveTo>
                  <a:lnTo>
                    <a:pt x="324942" y="14605"/>
                  </a:lnTo>
                  <a:lnTo>
                    <a:pt x="317728" y="21894"/>
                  </a:lnTo>
                  <a:lnTo>
                    <a:pt x="319303" y="23215"/>
                  </a:lnTo>
                  <a:lnTo>
                    <a:pt x="326542" y="15925"/>
                  </a:lnTo>
                  <a:close/>
                </a:path>
                <a:path w="386714" h="344170">
                  <a:moveTo>
                    <a:pt x="340969" y="1333"/>
                  </a:moveTo>
                  <a:lnTo>
                    <a:pt x="339382" y="0"/>
                  </a:lnTo>
                  <a:lnTo>
                    <a:pt x="332155" y="7289"/>
                  </a:lnTo>
                  <a:lnTo>
                    <a:pt x="333756" y="8636"/>
                  </a:lnTo>
                  <a:lnTo>
                    <a:pt x="340969" y="1333"/>
                  </a:lnTo>
                  <a:close/>
                </a:path>
                <a:path w="386714" h="344170">
                  <a:moveTo>
                    <a:pt x="357352" y="62268"/>
                  </a:moveTo>
                  <a:lnTo>
                    <a:pt x="355765" y="60921"/>
                  </a:lnTo>
                  <a:lnTo>
                    <a:pt x="348564" y="68237"/>
                  </a:lnTo>
                  <a:lnTo>
                    <a:pt x="350139" y="69557"/>
                  </a:lnTo>
                  <a:lnTo>
                    <a:pt x="357352" y="62268"/>
                  </a:lnTo>
                  <a:close/>
                </a:path>
                <a:path w="386714" h="344170">
                  <a:moveTo>
                    <a:pt x="386168" y="33032"/>
                  </a:moveTo>
                  <a:lnTo>
                    <a:pt x="384594" y="31699"/>
                  </a:lnTo>
                  <a:lnTo>
                    <a:pt x="377367" y="39014"/>
                  </a:lnTo>
                  <a:lnTo>
                    <a:pt x="378968" y="40335"/>
                  </a:lnTo>
                  <a:lnTo>
                    <a:pt x="386168" y="33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15810" y="4135246"/>
              <a:ext cx="413384" cy="182880"/>
            </a:xfrm>
            <a:custGeom>
              <a:avLst/>
              <a:gdLst/>
              <a:ahLst/>
              <a:cxnLst/>
              <a:rect l="l" t="t" r="r" b="b"/>
              <a:pathLst>
                <a:path w="413385" h="182879">
                  <a:moveTo>
                    <a:pt x="0" y="0"/>
                  </a:moveTo>
                  <a:lnTo>
                    <a:pt x="35864" y="32804"/>
                  </a:lnTo>
                  <a:lnTo>
                    <a:pt x="36868" y="35534"/>
                  </a:lnTo>
                  <a:lnTo>
                    <a:pt x="36753" y="38163"/>
                  </a:lnTo>
                  <a:lnTo>
                    <a:pt x="83122" y="57477"/>
                  </a:lnTo>
                  <a:lnTo>
                    <a:pt x="135516" y="76776"/>
                  </a:lnTo>
                  <a:lnTo>
                    <a:pt x="190869" y="95456"/>
                  </a:lnTo>
                  <a:lnTo>
                    <a:pt x="246114" y="112915"/>
                  </a:lnTo>
                  <a:lnTo>
                    <a:pt x="298186" y="128549"/>
                  </a:lnTo>
                  <a:lnTo>
                    <a:pt x="344017" y="141755"/>
                  </a:lnTo>
                  <a:lnTo>
                    <a:pt x="380542" y="151930"/>
                  </a:lnTo>
                  <a:lnTo>
                    <a:pt x="391678" y="156530"/>
                  </a:lnTo>
                  <a:lnTo>
                    <a:pt x="400894" y="163475"/>
                  </a:lnTo>
                  <a:lnTo>
                    <a:pt x="407824" y="172309"/>
                  </a:lnTo>
                  <a:lnTo>
                    <a:pt x="412102" y="182575"/>
                  </a:lnTo>
                  <a:lnTo>
                    <a:pt x="412940" y="179400"/>
                  </a:lnTo>
                  <a:lnTo>
                    <a:pt x="413385" y="176098"/>
                  </a:lnTo>
                  <a:lnTo>
                    <a:pt x="413385" y="172732"/>
                  </a:lnTo>
                  <a:lnTo>
                    <a:pt x="393898" y="138153"/>
                  </a:lnTo>
                  <a:lnTo>
                    <a:pt x="344107" y="122044"/>
                  </a:lnTo>
                  <a:lnTo>
                    <a:pt x="298392" y="108874"/>
                  </a:lnTo>
                  <a:lnTo>
                    <a:pt x="246448" y="93282"/>
                  </a:lnTo>
                  <a:lnTo>
                    <a:pt x="191323" y="75869"/>
                  </a:lnTo>
                  <a:lnTo>
                    <a:pt x="136067" y="57235"/>
                  </a:lnTo>
                  <a:lnTo>
                    <a:pt x="83728" y="37978"/>
                  </a:lnTo>
                  <a:lnTo>
                    <a:pt x="37356" y="1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57554" y="4254016"/>
              <a:ext cx="871855" cy="156210"/>
            </a:xfrm>
            <a:custGeom>
              <a:avLst/>
              <a:gdLst/>
              <a:ahLst/>
              <a:cxnLst/>
              <a:rect l="l" t="t" r="r" b="b"/>
              <a:pathLst>
                <a:path w="871855" h="156210">
                  <a:moveTo>
                    <a:pt x="790867" y="0"/>
                  </a:moveTo>
                  <a:lnTo>
                    <a:pt x="722655" y="32067"/>
                  </a:lnTo>
                  <a:lnTo>
                    <a:pt x="675636" y="50606"/>
                  </a:lnTo>
                  <a:lnTo>
                    <a:pt x="626670" y="63100"/>
                  </a:lnTo>
                  <a:lnTo>
                    <a:pt x="576439" y="69465"/>
                  </a:lnTo>
                  <a:lnTo>
                    <a:pt x="525623" y="69618"/>
                  </a:lnTo>
                  <a:lnTo>
                    <a:pt x="474903" y="63474"/>
                  </a:lnTo>
                  <a:lnTo>
                    <a:pt x="419161" y="52850"/>
                  </a:lnTo>
                  <a:lnTo>
                    <a:pt x="361835" y="41105"/>
                  </a:lnTo>
                  <a:lnTo>
                    <a:pt x="306672" y="28657"/>
                  </a:lnTo>
                  <a:lnTo>
                    <a:pt x="257416" y="15925"/>
                  </a:lnTo>
                  <a:lnTo>
                    <a:pt x="165786" y="12395"/>
                  </a:lnTo>
                  <a:lnTo>
                    <a:pt x="83011" y="38185"/>
                  </a:lnTo>
                  <a:lnTo>
                    <a:pt x="23085" y="70429"/>
                  </a:lnTo>
                  <a:lnTo>
                    <a:pt x="0" y="86258"/>
                  </a:lnTo>
                  <a:lnTo>
                    <a:pt x="48221" y="154597"/>
                  </a:lnTo>
                  <a:lnTo>
                    <a:pt x="282028" y="155927"/>
                  </a:lnTo>
                  <a:lnTo>
                    <a:pt x="499086" y="150336"/>
                  </a:lnTo>
                  <a:lnTo>
                    <a:pt x="658967" y="143106"/>
                  </a:lnTo>
                  <a:lnTo>
                    <a:pt x="721245" y="139522"/>
                  </a:lnTo>
                  <a:lnTo>
                    <a:pt x="843241" y="93027"/>
                  </a:lnTo>
                  <a:lnTo>
                    <a:pt x="871626" y="53962"/>
                  </a:lnTo>
                  <a:lnTo>
                    <a:pt x="869236" y="40487"/>
                  </a:lnTo>
                  <a:lnTo>
                    <a:pt x="862515" y="28682"/>
                  </a:lnTo>
                  <a:lnTo>
                    <a:pt x="852140" y="19382"/>
                  </a:lnTo>
                  <a:lnTo>
                    <a:pt x="838784" y="13423"/>
                  </a:lnTo>
                  <a:lnTo>
                    <a:pt x="790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85337" y="4264418"/>
              <a:ext cx="43815" cy="38735"/>
            </a:xfrm>
            <a:custGeom>
              <a:avLst/>
              <a:gdLst/>
              <a:ahLst/>
              <a:cxnLst/>
              <a:rect l="l" t="t" r="r" b="b"/>
              <a:pathLst>
                <a:path w="43814" h="38735">
                  <a:moveTo>
                    <a:pt x="469" y="114"/>
                  </a:moveTo>
                  <a:lnTo>
                    <a:pt x="0" y="0"/>
                  </a:lnTo>
                  <a:lnTo>
                    <a:pt x="469" y="127"/>
                  </a:lnTo>
                  <a:close/>
                </a:path>
                <a:path w="43814" h="38735">
                  <a:moveTo>
                    <a:pt x="927" y="241"/>
                  </a:moveTo>
                  <a:lnTo>
                    <a:pt x="469" y="127"/>
                  </a:lnTo>
                  <a:lnTo>
                    <a:pt x="927" y="254"/>
                  </a:lnTo>
                  <a:close/>
                </a:path>
                <a:path w="43814" h="38735">
                  <a:moveTo>
                    <a:pt x="15087" y="4356"/>
                  </a:moveTo>
                  <a:lnTo>
                    <a:pt x="14808" y="4229"/>
                  </a:lnTo>
                  <a:lnTo>
                    <a:pt x="14427" y="4102"/>
                  </a:lnTo>
                  <a:lnTo>
                    <a:pt x="15087" y="4356"/>
                  </a:lnTo>
                  <a:close/>
                </a:path>
                <a:path w="43814" h="38735">
                  <a:moveTo>
                    <a:pt x="43421" y="38125"/>
                  </a:moveTo>
                  <a:lnTo>
                    <a:pt x="43294" y="37109"/>
                  </a:lnTo>
                  <a:lnTo>
                    <a:pt x="43116" y="36271"/>
                  </a:lnTo>
                  <a:lnTo>
                    <a:pt x="43421" y="38125"/>
                  </a:lnTo>
                  <a:close/>
                </a:path>
              </a:pathLst>
            </a:custGeom>
            <a:solidFill>
              <a:srgbClr val="EE3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57549" y="4249866"/>
              <a:ext cx="791210" cy="86995"/>
            </a:xfrm>
            <a:custGeom>
              <a:avLst/>
              <a:gdLst/>
              <a:ahLst/>
              <a:cxnLst/>
              <a:rect l="l" t="t" r="r" b="b"/>
              <a:pathLst>
                <a:path w="791210" h="86995">
                  <a:moveTo>
                    <a:pt x="776414" y="0"/>
                  </a:moveTo>
                  <a:lnTo>
                    <a:pt x="722668" y="25260"/>
                  </a:lnTo>
                  <a:lnTo>
                    <a:pt x="675643" y="43799"/>
                  </a:lnTo>
                  <a:lnTo>
                    <a:pt x="626676" y="56294"/>
                  </a:lnTo>
                  <a:lnTo>
                    <a:pt x="576445" y="62661"/>
                  </a:lnTo>
                  <a:lnTo>
                    <a:pt x="525628" y="62817"/>
                  </a:lnTo>
                  <a:lnTo>
                    <a:pt x="474903" y="56680"/>
                  </a:lnTo>
                  <a:lnTo>
                    <a:pt x="419166" y="46048"/>
                  </a:lnTo>
                  <a:lnTo>
                    <a:pt x="361840" y="34299"/>
                  </a:lnTo>
                  <a:lnTo>
                    <a:pt x="306673" y="21850"/>
                  </a:lnTo>
                  <a:lnTo>
                    <a:pt x="257416" y="9118"/>
                  </a:lnTo>
                  <a:lnTo>
                    <a:pt x="165792" y="5588"/>
                  </a:lnTo>
                  <a:lnTo>
                    <a:pt x="83016" y="31378"/>
                  </a:lnTo>
                  <a:lnTo>
                    <a:pt x="23087" y="63621"/>
                  </a:lnTo>
                  <a:lnTo>
                    <a:pt x="0" y="79451"/>
                  </a:lnTo>
                  <a:lnTo>
                    <a:pt x="5080" y="86652"/>
                  </a:lnTo>
                  <a:lnTo>
                    <a:pt x="25190" y="73230"/>
                  </a:lnTo>
                  <a:lnTo>
                    <a:pt x="57921" y="54456"/>
                  </a:lnTo>
                  <a:lnTo>
                    <a:pt x="100390" y="35040"/>
                  </a:lnTo>
                  <a:lnTo>
                    <a:pt x="149715" y="19694"/>
                  </a:lnTo>
                  <a:lnTo>
                    <a:pt x="203013" y="13128"/>
                  </a:lnTo>
                  <a:lnTo>
                    <a:pt x="257403" y="20053"/>
                  </a:lnTo>
                  <a:lnTo>
                    <a:pt x="306659" y="32780"/>
                  </a:lnTo>
                  <a:lnTo>
                    <a:pt x="361823" y="45229"/>
                  </a:lnTo>
                  <a:lnTo>
                    <a:pt x="419148" y="56981"/>
                  </a:lnTo>
                  <a:lnTo>
                    <a:pt x="474891" y="67614"/>
                  </a:lnTo>
                  <a:lnTo>
                    <a:pt x="525610" y="73761"/>
                  </a:lnTo>
                  <a:lnTo>
                    <a:pt x="576426" y="73606"/>
                  </a:lnTo>
                  <a:lnTo>
                    <a:pt x="626657" y="67236"/>
                  </a:lnTo>
                  <a:lnTo>
                    <a:pt x="675623" y="54736"/>
                  </a:lnTo>
                  <a:lnTo>
                    <a:pt x="722642" y="36194"/>
                  </a:lnTo>
                  <a:lnTo>
                    <a:pt x="790892" y="4152"/>
                  </a:lnTo>
                  <a:lnTo>
                    <a:pt x="776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62046" y="4257891"/>
              <a:ext cx="53340" cy="20320"/>
            </a:xfrm>
            <a:custGeom>
              <a:avLst/>
              <a:gdLst/>
              <a:ahLst/>
              <a:cxnLst/>
              <a:rect l="l" t="t" r="r" b="b"/>
              <a:pathLst>
                <a:path w="53339" h="20320">
                  <a:moveTo>
                    <a:pt x="647" y="177"/>
                  </a:moveTo>
                  <a:lnTo>
                    <a:pt x="215" y="50"/>
                  </a:lnTo>
                  <a:lnTo>
                    <a:pt x="0" y="0"/>
                  </a:lnTo>
                  <a:lnTo>
                    <a:pt x="647" y="177"/>
                  </a:lnTo>
                  <a:close/>
                </a:path>
                <a:path w="53339" h="20320">
                  <a:moveTo>
                    <a:pt x="44551" y="13677"/>
                  </a:moveTo>
                  <a:lnTo>
                    <a:pt x="44081" y="13436"/>
                  </a:lnTo>
                  <a:lnTo>
                    <a:pt x="44551" y="13690"/>
                  </a:lnTo>
                  <a:close/>
                </a:path>
                <a:path w="53339" h="20320">
                  <a:moveTo>
                    <a:pt x="45021" y="13944"/>
                  </a:moveTo>
                  <a:lnTo>
                    <a:pt x="44551" y="13690"/>
                  </a:lnTo>
                  <a:lnTo>
                    <a:pt x="45021" y="13957"/>
                  </a:lnTo>
                  <a:close/>
                </a:path>
                <a:path w="53339" h="20320">
                  <a:moveTo>
                    <a:pt x="53162" y="19761"/>
                  </a:moveTo>
                  <a:lnTo>
                    <a:pt x="52793" y="19418"/>
                  </a:lnTo>
                  <a:lnTo>
                    <a:pt x="52273" y="18986"/>
                  </a:lnTo>
                  <a:lnTo>
                    <a:pt x="53162" y="19761"/>
                  </a:lnTo>
                  <a:close/>
                </a:path>
              </a:pathLst>
            </a:custGeom>
            <a:solidFill>
              <a:srgbClr val="EE3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967576" y="4317276"/>
              <a:ext cx="1257300" cy="134620"/>
            </a:xfrm>
            <a:custGeom>
              <a:avLst/>
              <a:gdLst/>
              <a:ahLst/>
              <a:cxnLst/>
              <a:rect l="l" t="t" r="r" b="b"/>
              <a:pathLst>
                <a:path w="1257300" h="134620">
                  <a:moveTo>
                    <a:pt x="34543" y="0"/>
                  </a:moveTo>
                  <a:lnTo>
                    <a:pt x="29043" y="17294"/>
                  </a:lnTo>
                  <a:lnTo>
                    <a:pt x="20607" y="34274"/>
                  </a:lnTo>
                  <a:lnTo>
                    <a:pt x="11335" y="49277"/>
                  </a:lnTo>
                  <a:lnTo>
                    <a:pt x="0" y="65138"/>
                  </a:lnTo>
                  <a:lnTo>
                    <a:pt x="380" y="71107"/>
                  </a:lnTo>
                  <a:lnTo>
                    <a:pt x="39052" y="98745"/>
                  </a:lnTo>
                  <a:lnTo>
                    <a:pt x="85483" y="115049"/>
                  </a:lnTo>
                  <a:lnTo>
                    <a:pt x="142171" y="126588"/>
                  </a:lnTo>
                  <a:lnTo>
                    <a:pt x="200050" y="131013"/>
                  </a:lnTo>
                  <a:lnTo>
                    <a:pt x="262467" y="132017"/>
                  </a:lnTo>
                  <a:lnTo>
                    <a:pt x="451177" y="134073"/>
                  </a:lnTo>
                  <a:lnTo>
                    <a:pt x="565021" y="134559"/>
                  </a:lnTo>
                  <a:lnTo>
                    <a:pt x="683561" y="134307"/>
                  </a:lnTo>
                  <a:lnTo>
                    <a:pt x="742646" y="133815"/>
                  </a:lnTo>
                  <a:lnTo>
                    <a:pt x="800571" y="133033"/>
                  </a:lnTo>
                  <a:lnTo>
                    <a:pt x="856557" y="131924"/>
                  </a:lnTo>
                  <a:lnTo>
                    <a:pt x="909828" y="130454"/>
                  </a:lnTo>
                  <a:lnTo>
                    <a:pt x="999865" y="123795"/>
                  </a:lnTo>
                  <a:lnTo>
                    <a:pt x="1073497" y="111369"/>
                  </a:lnTo>
                  <a:lnTo>
                    <a:pt x="1132249" y="94974"/>
                  </a:lnTo>
                  <a:lnTo>
                    <a:pt x="1177650" y="76406"/>
                  </a:lnTo>
                  <a:lnTo>
                    <a:pt x="1211227" y="57463"/>
                  </a:lnTo>
                  <a:lnTo>
                    <a:pt x="1249023" y="25641"/>
                  </a:lnTo>
                  <a:lnTo>
                    <a:pt x="1256982" y="15328"/>
                  </a:lnTo>
                  <a:lnTo>
                    <a:pt x="1256042" y="14020"/>
                  </a:lnTo>
                  <a:lnTo>
                    <a:pt x="1200177" y="21513"/>
                  </a:lnTo>
                  <a:lnTo>
                    <a:pt x="1153014" y="27385"/>
                  </a:lnTo>
                  <a:lnTo>
                    <a:pt x="1096651" y="33888"/>
                  </a:lnTo>
                  <a:lnTo>
                    <a:pt x="1034131" y="40389"/>
                  </a:lnTo>
                  <a:lnTo>
                    <a:pt x="968495" y="46256"/>
                  </a:lnTo>
                  <a:lnTo>
                    <a:pt x="902787" y="50853"/>
                  </a:lnTo>
                  <a:lnTo>
                    <a:pt x="840048" y="53549"/>
                  </a:lnTo>
                  <a:lnTo>
                    <a:pt x="783322" y="53709"/>
                  </a:lnTo>
                  <a:lnTo>
                    <a:pt x="735650" y="50701"/>
                  </a:lnTo>
                  <a:lnTo>
                    <a:pt x="700074" y="43891"/>
                  </a:lnTo>
                  <a:lnTo>
                    <a:pt x="627818" y="23838"/>
                  </a:lnTo>
                  <a:lnTo>
                    <a:pt x="534406" y="12582"/>
                  </a:lnTo>
                  <a:lnTo>
                    <a:pt x="357446" y="6007"/>
                  </a:lnTo>
                  <a:lnTo>
                    <a:pt x="34543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967594" y="4315683"/>
              <a:ext cx="1257300" cy="75565"/>
            </a:xfrm>
            <a:custGeom>
              <a:avLst/>
              <a:gdLst/>
              <a:ahLst/>
              <a:cxnLst/>
              <a:rect l="l" t="t" r="r" b="b"/>
              <a:pathLst>
                <a:path w="1257300" h="75564">
                  <a:moveTo>
                    <a:pt x="34531" y="0"/>
                  </a:moveTo>
                  <a:lnTo>
                    <a:pt x="29034" y="17303"/>
                  </a:lnTo>
                  <a:lnTo>
                    <a:pt x="20605" y="34288"/>
                  </a:lnTo>
                  <a:lnTo>
                    <a:pt x="11339" y="49290"/>
                  </a:lnTo>
                  <a:lnTo>
                    <a:pt x="0" y="65125"/>
                  </a:lnTo>
                  <a:lnTo>
                    <a:pt x="380" y="71031"/>
                  </a:lnTo>
                  <a:lnTo>
                    <a:pt x="4089" y="75222"/>
                  </a:lnTo>
                  <a:lnTo>
                    <a:pt x="8432" y="69189"/>
                  </a:lnTo>
                  <a:lnTo>
                    <a:pt x="28689" y="46974"/>
                  </a:lnTo>
                  <a:lnTo>
                    <a:pt x="53984" y="30476"/>
                  </a:lnTo>
                  <a:lnTo>
                    <a:pt x="82970" y="20394"/>
                  </a:lnTo>
                  <a:lnTo>
                    <a:pt x="114299" y="17424"/>
                  </a:lnTo>
                  <a:lnTo>
                    <a:pt x="206650" y="20143"/>
                  </a:lnTo>
                  <a:lnTo>
                    <a:pt x="260587" y="22040"/>
                  </a:lnTo>
                  <a:lnTo>
                    <a:pt x="317633" y="24326"/>
                  </a:lnTo>
                  <a:lnTo>
                    <a:pt x="376238" y="27027"/>
                  </a:lnTo>
                  <a:lnTo>
                    <a:pt x="434855" y="30165"/>
                  </a:lnTo>
                  <a:lnTo>
                    <a:pt x="491935" y="33766"/>
                  </a:lnTo>
                  <a:lnTo>
                    <a:pt x="545928" y="37852"/>
                  </a:lnTo>
                  <a:lnTo>
                    <a:pt x="595286" y="42448"/>
                  </a:lnTo>
                  <a:lnTo>
                    <a:pt x="638461" y="47579"/>
                  </a:lnTo>
                  <a:lnTo>
                    <a:pt x="700062" y="59537"/>
                  </a:lnTo>
                  <a:lnTo>
                    <a:pt x="733131" y="66054"/>
                  </a:lnTo>
                  <a:lnTo>
                    <a:pt x="777052" y="69177"/>
                  </a:lnTo>
                  <a:lnTo>
                    <a:pt x="829297" y="69433"/>
                  </a:lnTo>
                  <a:lnTo>
                    <a:pt x="887338" y="67348"/>
                  </a:lnTo>
                  <a:lnTo>
                    <a:pt x="948648" y="63448"/>
                  </a:lnTo>
                  <a:lnTo>
                    <a:pt x="1010700" y="58259"/>
                  </a:lnTo>
                  <a:lnTo>
                    <a:pt x="1070967" y="52307"/>
                  </a:lnTo>
                  <a:lnTo>
                    <a:pt x="1126921" y="46118"/>
                  </a:lnTo>
                  <a:lnTo>
                    <a:pt x="1176035" y="40219"/>
                  </a:lnTo>
                  <a:lnTo>
                    <a:pt x="1243634" y="31394"/>
                  </a:lnTo>
                  <a:lnTo>
                    <a:pt x="1256969" y="15316"/>
                  </a:lnTo>
                  <a:lnTo>
                    <a:pt x="1256017" y="14020"/>
                  </a:lnTo>
                  <a:lnTo>
                    <a:pt x="1200152" y="21518"/>
                  </a:lnTo>
                  <a:lnTo>
                    <a:pt x="1152989" y="27390"/>
                  </a:lnTo>
                  <a:lnTo>
                    <a:pt x="1096626" y="33894"/>
                  </a:lnTo>
                  <a:lnTo>
                    <a:pt x="1034106" y="40395"/>
                  </a:lnTo>
                  <a:lnTo>
                    <a:pt x="968472" y="46260"/>
                  </a:lnTo>
                  <a:lnTo>
                    <a:pt x="902765" y="50856"/>
                  </a:lnTo>
                  <a:lnTo>
                    <a:pt x="840028" y="53551"/>
                  </a:lnTo>
                  <a:lnTo>
                    <a:pt x="783303" y="53710"/>
                  </a:lnTo>
                  <a:lnTo>
                    <a:pt x="735634" y="50701"/>
                  </a:lnTo>
                  <a:lnTo>
                    <a:pt x="700062" y="43891"/>
                  </a:lnTo>
                  <a:lnTo>
                    <a:pt x="549674" y="22508"/>
                  </a:lnTo>
                  <a:lnTo>
                    <a:pt x="326053" y="9034"/>
                  </a:lnTo>
                  <a:lnTo>
                    <a:pt x="123054" y="2016"/>
                  </a:lnTo>
                  <a:lnTo>
                    <a:pt x="34531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68719" y="4348711"/>
              <a:ext cx="532765" cy="103505"/>
            </a:xfrm>
            <a:custGeom>
              <a:avLst/>
              <a:gdLst/>
              <a:ahLst/>
              <a:cxnLst/>
              <a:rect l="l" t="t" r="r" b="b"/>
              <a:pathLst>
                <a:path w="532764" h="103504">
                  <a:moveTo>
                    <a:pt x="21043" y="0"/>
                  </a:moveTo>
                  <a:lnTo>
                    <a:pt x="16027" y="8712"/>
                  </a:lnTo>
                  <a:lnTo>
                    <a:pt x="10993" y="16665"/>
                  </a:lnTo>
                  <a:lnTo>
                    <a:pt x="939" y="30899"/>
                  </a:lnTo>
                  <a:lnTo>
                    <a:pt x="215" y="32816"/>
                  </a:lnTo>
                  <a:lnTo>
                    <a:pt x="0" y="34785"/>
                  </a:lnTo>
                  <a:lnTo>
                    <a:pt x="215" y="37325"/>
                  </a:lnTo>
                  <a:lnTo>
                    <a:pt x="1269" y="39827"/>
                  </a:lnTo>
                  <a:lnTo>
                    <a:pt x="39176" y="66105"/>
                  </a:lnTo>
                  <a:lnTo>
                    <a:pt x="87160" y="82943"/>
                  </a:lnTo>
                  <a:lnTo>
                    <a:pt x="145707" y="94870"/>
                  </a:lnTo>
                  <a:lnTo>
                    <a:pt x="205511" y="99453"/>
                  </a:lnTo>
                  <a:lnTo>
                    <a:pt x="338493" y="101403"/>
                  </a:lnTo>
                  <a:lnTo>
                    <a:pt x="463404" y="102594"/>
                  </a:lnTo>
                  <a:lnTo>
                    <a:pt x="532625" y="102971"/>
                  </a:lnTo>
                  <a:lnTo>
                    <a:pt x="501762" y="83056"/>
                  </a:lnTo>
                  <a:lnTo>
                    <a:pt x="461232" y="65803"/>
                  </a:lnTo>
                  <a:lnTo>
                    <a:pt x="413214" y="51030"/>
                  </a:lnTo>
                  <a:lnTo>
                    <a:pt x="359887" y="38552"/>
                  </a:lnTo>
                  <a:lnTo>
                    <a:pt x="303430" y="28184"/>
                  </a:lnTo>
                  <a:lnTo>
                    <a:pt x="246025" y="19743"/>
                  </a:lnTo>
                  <a:lnTo>
                    <a:pt x="189850" y="13045"/>
                  </a:lnTo>
                  <a:lnTo>
                    <a:pt x="137084" y="7906"/>
                  </a:lnTo>
                  <a:lnTo>
                    <a:pt x="89908" y="4141"/>
                  </a:lnTo>
                  <a:lnTo>
                    <a:pt x="50501" y="1567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67566" y="4351950"/>
              <a:ext cx="516890" cy="100330"/>
            </a:xfrm>
            <a:custGeom>
              <a:avLst/>
              <a:gdLst/>
              <a:ahLst/>
              <a:cxnLst/>
              <a:rect l="l" t="t" r="r" b="b"/>
              <a:pathLst>
                <a:path w="516889" h="100329">
                  <a:moveTo>
                    <a:pt x="20408" y="0"/>
                  </a:moveTo>
                  <a:lnTo>
                    <a:pt x="15804" y="7733"/>
                  </a:lnTo>
                  <a:lnTo>
                    <a:pt x="7034" y="20918"/>
                  </a:lnTo>
                  <a:lnTo>
                    <a:pt x="0" y="30454"/>
                  </a:lnTo>
                  <a:lnTo>
                    <a:pt x="406" y="36423"/>
                  </a:lnTo>
                  <a:lnTo>
                    <a:pt x="39084" y="64052"/>
                  </a:lnTo>
                  <a:lnTo>
                    <a:pt x="85521" y="80365"/>
                  </a:lnTo>
                  <a:lnTo>
                    <a:pt x="142198" y="91895"/>
                  </a:lnTo>
                  <a:lnTo>
                    <a:pt x="200075" y="96329"/>
                  </a:lnTo>
                  <a:lnTo>
                    <a:pt x="328783" y="98217"/>
                  </a:lnTo>
                  <a:lnTo>
                    <a:pt x="449691" y="99370"/>
                  </a:lnTo>
                  <a:lnTo>
                    <a:pt x="516699" y="99733"/>
                  </a:lnTo>
                  <a:lnTo>
                    <a:pt x="483116" y="78593"/>
                  </a:lnTo>
                  <a:lnTo>
                    <a:pt x="438381" y="60575"/>
                  </a:lnTo>
                  <a:lnTo>
                    <a:pt x="385338" y="45438"/>
                  </a:lnTo>
                  <a:lnTo>
                    <a:pt x="326833" y="32943"/>
                  </a:lnTo>
                  <a:lnTo>
                    <a:pt x="265710" y="22848"/>
                  </a:lnTo>
                  <a:lnTo>
                    <a:pt x="204815" y="14916"/>
                  </a:lnTo>
                  <a:lnTo>
                    <a:pt x="146993" y="8904"/>
                  </a:lnTo>
                  <a:lnTo>
                    <a:pt x="95087" y="4574"/>
                  </a:lnTo>
                  <a:lnTo>
                    <a:pt x="51944" y="1686"/>
                  </a:lnTo>
                  <a:lnTo>
                    <a:pt x="20408" y="0"/>
                  </a:lnTo>
                  <a:close/>
                </a:path>
              </a:pathLst>
            </a:custGeom>
            <a:solidFill>
              <a:srgbClr val="ECE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967534" y="4331284"/>
              <a:ext cx="1257300" cy="120650"/>
            </a:xfrm>
            <a:custGeom>
              <a:avLst/>
              <a:gdLst/>
              <a:ahLst/>
              <a:cxnLst/>
              <a:rect l="l" t="t" r="r" b="b"/>
              <a:pathLst>
                <a:path w="1257300" h="120650">
                  <a:moveTo>
                    <a:pt x="1257020" y="1308"/>
                  </a:moveTo>
                  <a:lnTo>
                    <a:pt x="1256080" y="0"/>
                  </a:lnTo>
                  <a:lnTo>
                    <a:pt x="1254772" y="177"/>
                  </a:lnTo>
                  <a:lnTo>
                    <a:pt x="1243672" y="1714"/>
                  </a:lnTo>
                  <a:lnTo>
                    <a:pt x="1226908" y="16560"/>
                  </a:lnTo>
                  <a:lnTo>
                    <a:pt x="1201940" y="33642"/>
                  </a:lnTo>
                  <a:lnTo>
                    <a:pt x="1167498" y="51485"/>
                  </a:lnTo>
                  <a:lnTo>
                    <a:pt x="1122324" y="68592"/>
                  </a:lnTo>
                  <a:lnTo>
                    <a:pt x="1065161" y="83502"/>
                  </a:lnTo>
                  <a:lnTo>
                    <a:pt x="994752" y="94716"/>
                  </a:lnTo>
                  <a:lnTo>
                    <a:pt x="909840" y="100774"/>
                  </a:lnTo>
                  <a:lnTo>
                    <a:pt x="856564" y="102247"/>
                  </a:lnTo>
                  <a:lnTo>
                    <a:pt x="800582" y="103352"/>
                  </a:lnTo>
                  <a:lnTo>
                    <a:pt x="742657" y="104140"/>
                  </a:lnTo>
                  <a:lnTo>
                    <a:pt x="683564" y="104635"/>
                  </a:lnTo>
                  <a:lnTo>
                    <a:pt x="565035" y="104889"/>
                  </a:lnTo>
                  <a:lnTo>
                    <a:pt x="491566" y="104584"/>
                  </a:lnTo>
                  <a:lnTo>
                    <a:pt x="483133" y="99263"/>
                  </a:lnTo>
                  <a:lnTo>
                    <a:pt x="438404" y="81241"/>
                  </a:lnTo>
                  <a:lnTo>
                    <a:pt x="385356" y="66103"/>
                  </a:lnTo>
                  <a:lnTo>
                    <a:pt x="326859" y="53606"/>
                  </a:lnTo>
                  <a:lnTo>
                    <a:pt x="265734" y="43510"/>
                  </a:lnTo>
                  <a:lnTo>
                    <a:pt x="204838" y="35585"/>
                  </a:lnTo>
                  <a:lnTo>
                    <a:pt x="147015" y="29578"/>
                  </a:lnTo>
                  <a:lnTo>
                    <a:pt x="95110" y="25247"/>
                  </a:lnTo>
                  <a:lnTo>
                    <a:pt x="51968" y="22364"/>
                  </a:lnTo>
                  <a:lnTo>
                    <a:pt x="20434" y="20675"/>
                  </a:lnTo>
                  <a:lnTo>
                    <a:pt x="18300" y="24358"/>
                  </a:lnTo>
                  <a:lnTo>
                    <a:pt x="54356" y="26568"/>
                  </a:lnTo>
                  <a:lnTo>
                    <a:pt x="98831" y="29921"/>
                  </a:lnTo>
                  <a:lnTo>
                    <a:pt x="149529" y="34607"/>
                  </a:lnTo>
                  <a:lnTo>
                    <a:pt x="204216" y="40805"/>
                  </a:lnTo>
                  <a:lnTo>
                    <a:pt x="260667" y="48704"/>
                  </a:lnTo>
                  <a:lnTo>
                    <a:pt x="316649" y="58483"/>
                  </a:lnTo>
                  <a:lnTo>
                    <a:pt x="369963" y="70358"/>
                  </a:lnTo>
                  <a:lnTo>
                    <a:pt x="418363" y="84480"/>
                  </a:lnTo>
                  <a:lnTo>
                    <a:pt x="459625" y="101066"/>
                  </a:lnTo>
                  <a:lnTo>
                    <a:pt x="465264" y="104470"/>
                  </a:lnTo>
                  <a:lnTo>
                    <a:pt x="451192" y="104406"/>
                  </a:lnTo>
                  <a:lnTo>
                    <a:pt x="262483" y="102349"/>
                  </a:lnTo>
                  <a:lnTo>
                    <a:pt x="200075" y="101346"/>
                  </a:lnTo>
                  <a:lnTo>
                    <a:pt x="142189" y="96926"/>
                  </a:lnTo>
                  <a:lnTo>
                    <a:pt x="85509" y="85382"/>
                  </a:lnTo>
                  <a:lnTo>
                    <a:pt x="39065" y="69075"/>
                  </a:lnTo>
                  <a:lnTo>
                    <a:pt x="4127" y="45554"/>
                  </a:lnTo>
                  <a:lnTo>
                    <a:pt x="0" y="51104"/>
                  </a:lnTo>
                  <a:lnTo>
                    <a:pt x="39065" y="84709"/>
                  </a:lnTo>
                  <a:lnTo>
                    <a:pt x="85509" y="101015"/>
                  </a:lnTo>
                  <a:lnTo>
                    <a:pt x="142189" y="112547"/>
                  </a:lnTo>
                  <a:lnTo>
                    <a:pt x="200075" y="116979"/>
                  </a:lnTo>
                  <a:lnTo>
                    <a:pt x="348259" y="119100"/>
                  </a:lnTo>
                  <a:lnTo>
                    <a:pt x="491426" y="120230"/>
                  </a:lnTo>
                  <a:lnTo>
                    <a:pt x="491553" y="120294"/>
                  </a:lnTo>
                  <a:lnTo>
                    <a:pt x="516724" y="120408"/>
                  </a:lnTo>
                  <a:lnTo>
                    <a:pt x="624103" y="120497"/>
                  </a:lnTo>
                  <a:lnTo>
                    <a:pt x="683564" y="120256"/>
                  </a:lnTo>
                  <a:lnTo>
                    <a:pt x="742657" y="119773"/>
                  </a:lnTo>
                  <a:lnTo>
                    <a:pt x="800582" y="118986"/>
                  </a:lnTo>
                  <a:lnTo>
                    <a:pt x="856564" y="117881"/>
                  </a:lnTo>
                  <a:lnTo>
                    <a:pt x="909840" y="116408"/>
                  </a:lnTo>
                  <a:lnTo>
                    <a:pt x="999871" y="109753"/>
                  </a:lnTo>
                  <a:lnTo>
                    <a:pt x="1073505" y="97320"/>
                  </a:lnTo>
                  <a:lnTo>
                    <a:pt x="1132255" y="80937"/>
                  </a:lnTo>
                  <a:lnTo>
                    <a:pt x="1177658" y="62369"/>
                  </a:lnTo>
                  <a:lnTo>
                    <a:pt x="1211237" y="43421"/>
                  </a:lnTo>
                  <a:lnTo>
                    <a:pt x="1249032" y="11607"/>
                  </a:lnTo>
                  <a:lnTo>
                    <a:pt x="1257020" y="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20512" y="4331334"/>
              <a:ext cx="1203960" cy="120650"/>
            </a:xfrm>
            <a:custGeom>
              <a:avLst/>
              <a:gdLst/>
              <a:ahLst/>
              <a:cxnLst/>
              <a:rect l="l" t="t" r="r" b="b"/>
              <a:pathLst>
                <a:path w="1203960" h="120650">
                  <a:moveTo>
                    <a:pt x="1202778" y="0"/>
                  </a:moveTo>
                  <a:lnTo>
                    <a:pt x="1190675" y="1625"/>
                  </a:lnTo>
                  <a:lnTo>
                    <a:pt x="1176099" y="14730"/>
                  </a:lnTo>
                  <a:lnTo>
                    <a:pt x="1155096" y="29741"/>
                  </a:lnTo>
                  <a:lnTo>
                    <a:pt x="1090256" y="61277"/>
                  </a:lnTo>
                  <a:lnTo>
                    <a:pt x="1012704" y="86976"/>
                  </a:lnTo>
                  <a:lnTo>
                    <a:pt x="962432" y="97264"/>
                  </a:lnTo>
                  <a:lnTo>
                    <a:pt x="903684" y="104895"/>
                  </a:lnTo>
                  <a:lnTo>
                    <a:pt x="835850" y="109156"/>
                  </a:lnTo>
                  <a:lnTo>
                    <a:pt x="782580" y="110626"/>
                  </a:lnTo>
                  <a:lnTo>
                    <a:pt x="726593" y="111736"/>
                  </a:lnTo>
                  <a:lnTo>
                    <a:pt x="668668" y="112519"/>
                  </a:lnTo>
                  <a:lnTo>
                    <a:pt x="609583" y="113012"/>
                  </a:lnTo>
                  <a:lnTo>
                    <a:pt x="491044" y="113266"/>
                  </a:lnTo>
                  <a:lnTo>
                    <a:pt x="377199" y="112783"/>
                  </a:lnTo>
                  <a:lnTo>
                    <a:pt x="188489" y="110731"/>
                  </a:lnTo>
                  <a:lnTo>
                    <a:pt x="126072" y="109728"/>
                  </a:lnTo>
                  <a:lnTo>
                    <a:pt x="68195" y="105303"/>
                  </a:lnTo>
                  <a:lnTo>
                    <a:pt x="7683" y="92710"/>
                  </a:lnTo>
                  <a:lnTo>
                    <a:pt x="0" y="90449"/>
                  </a:lnTo>
                  <a:lnTo>
                    <a:pt x="10591" y="94310"/>
                  </a:lnTo>
                  <a:lnTo>
                    <a:pt x="53593" y="106144"/>
                  </a:lnTo>
                  <a:lnTo>
                    <a:pt x="109011" y="114789"/>
                  </a:lnTo>
                  <a:lnTo>
                    <a:pt x="249855" y="118485"/>
                  </a:lnTo>
                  <a:lnTo>
                    <a:pt x="398204" y="119977"/>
                  </a:lnTo>
                  <a:lnTo>
                    <a:pt x="512047" y="120461"/>
                  </a:lnTo>
                  <a:lnTo>
                    <a:pt x="630584" y="120207"/>
                  </a:lnTo>
                  <a:lnTo>
                    <a:pt x="689668" y="119715"/>
                  </a:lnTo>
                  <a:lnTo>
                    <a:pt x="747591" y="118932"/>
                  </a:lnTo>
                  <a:lnTo>
                    <a:pt x="803575" y="117825"/>
                  </a:lnTo>
                  <a:lnTo>
                    <a:pt x="856843" y="116357"/>
                  </a:lnTo>
                  <a:lnTo>
                    <a:pt x="925973" y="111974"/>
                  </a:lnTo>
                  <a:lnTo>
                    <a:pt x="985659" y="104093"/>
                  </a:lnTo>
                  <a:lnTo>
                    <a:pt x="1036544" y="93477"/>
                  </a:lnTo>
                  <a:lnTo>
                    <a:pt x="1079271" y="80886"/>
                  </a:lnTo>
                  <a:lnTo>
                    <a:pt x="1123439" y="62916"/>
                  </a:lnTo>
                  <a:lnTo>
                    <a:pt x="1168184" y="36525"/>
                  </a:lnTo>
                  <a:lnTo>
                    <a:pt x="1196703" y="10807"/>
                  </a:lnTo>
                  <a:lnTo>
                    <a:pt x="1203591" y="1739"/>
                  </a:lnTo>
                  <a:lnTo>
                    <a:pt x="1203591" y="1485"/>
                  </a:lnTo>
                  <a:lnTo>
                    <a:pt x="1203553" y="685"/>
                  </a:lnTo>
                  <a:lnTo>
                    <a:pt x="1202778" y="0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38399" y="4158641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4" h="32385">
                  <a:moveTo>
                    <a:pt x="24688" y="0"/>
                  </a:moveTo>
                  <a:lnTo>
                    <a:pt x="0" y="28054"/>
                  </a:lnTo>
                  <a:lnTo>
                    <a:pt x="63" y="31915"/>
                  </a:lnTo>
                  <a:lnTo>
                    <a:pt x="253" y="31635"/>
                  </a:lnTo>
                  <a:lnTo>
                    <a:pt x="24739" y="3810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17645" y="2538918"/>
              <a:ext cx="1512570" cy="1377950"/>
            </a:xfrm>
            <a:custGeom>
              <a:avLst/>
              <a:gdLst/>
              <a:ahLst/>
              <a:cxnLst/>
              <a:rect l="l" t="t" r="r" b="b"/>
              <a:pathLst>
                <a:path w="1512570" h="1377950">
                  <a:moveTo>
                    <a:pt x="459968" y="0"/>
                  </a:moveTo>
                  <a:lnTo>
                    <a:pt x="0" y="542772"/>
                  </a:lnTo>
                  <a:lnTo>
                    <a:pt x="318681" y="805307"/>
                  </a:lnTo>
                  <a:lnTo>
                    <a:pt x="348922" y="744536"/>
                  </a:lnTo>
                  <a:lnTo>
                    <a:pt x="422403" y="671901"/>
                  </a:lnTo>
                  <a:lnTo>
                    <a:pt x="596185" y="540261"/>
                  </a:lnTo>
                  <a:lnTo>
                    <a:pt x="927328" y="302475"/>
                  </a:lnTo>
                  <a:lnTo>
                    <a:pt x="859505" y="402561"/>
                  </a:lnTo>
                  <a:lnTo>
                    <a:pt x="839227" y="547946"/>
                  </a:lnTo>
                  <a:lnTo>
                    <a:pt x="868590" y="839451"/>
                  </a:lnTo>
                  <a:lnTo>
                    <a:pt x="949693" y="1377899"/>
                  </a:lnTo>
                  <a:lnTo>
                    <a:pt x="1024300" y="1356747"/>
                  </a:lnTo>
                  <a:lnTo>
                    <a:pt x="1088537" y="1342366"/>
                  </a:lnTo>
                  <a:lnTo>
                    <a:pt x="1177837" y="1328159"/>
                  </a:lnTo>
                  <a:lnTo>
                    <a:pt x="1327632" y="1307528"/>
                  </a:lnTo>
                  <a:lnTo>
                    <a:pt x="1512328" y="177"/>
                  </a:lnTo>
                  <a:lnTo>
                    <a:pt x="459968" y="0"/>
                  </a:lnTo>
                  <a:close/>
                </a:path>
              </a:pathLst>
            </a:custGeom>
            <a:solidFill>
              <a:srgbClr val="979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73343" y="3857777"/>
              <a:ext cx="408940" cy="349885"/>
            </a:xfrm>
            <a:custGeom>
              <a:avLst/>
              <a:gdLst/>
              <a:ahLst/>
              <a:cxnLst/>
              <a:rect l="l" t="t" r="r" b="b"/>
              <a:pathLst>
                <a:path w="408939" h="349885">
                  <a:moveTo>
                    <a:pt x="369100" y="0"/>
                  </a:moveTo>
                  <a:lnTo>
                    <a:pt x="366991" y="0"/>
                  </a:lnTo>
                  <a:lnTo>
                    <a:pt x="350560" y="3024"/>
                  </a:lnTo>
                  <a:lnTo>
                    <a:pt x="336669" y="11393"/>
                  </a:lnTo>
                  <a:lnTo>
                    <a:pt x="326556" y="24051"/>
                  </a:lnTo>
                  <a:lnTo>
                    <a:pt x="321462" y="39941"/>
                  </a:lnTo>
                  <a:lnTo>
                    <a:pt x="319596" y="62606"/>
                  </a:lnTo>
                  <a:lnTo>
                    <a:pt x="320114" y="87723"/>
                  </a:lnTo>
                  <a:lnTo>
                    <a:pt x="324193" y="113895"/>
                  </a:lnTo>
                  <a:lnTo>
                    <a:pt x="333006" y="139725"/>
                  </a:lnTo>
                  <a:lnTo>
                    <a:pt x="335724" y="145656"/>
                  </a:lnTo>
                  <a:lnTo>
                    <a:pt x="335914" y="152209"/>
                  </a:lnTo>
                  <a:lnTo>
                    <a:pt x="333882" y="158013"/>
                  </a:lnTo>
                  <a:lnTo>
                    <a:pt x="234949" y="235089"/>
                  </a:lnTo>
                  <a:lnTo>
                    <a:pt x="204570" y="249702"/>
                  </a:lnTo>
                  <a:lnTo>
                    <a:pt x="171735" y="251083"/>
                  </a:lnTo>
                  <a:lnTo>
                    <a:pt x="141177" y="239956"/>
                  </a:lnTo>
                  <a:lnTo>
                    <a:pt x="117627" y="217043"/>
                  </a:lnTo>
                  <a:lnTo>
                    <a:pt x="83007" y="163499"/>
                  </a:lnTo>
                  <a:lnTo>
                    <a:pt x="71571" y="151536"/>
                  </a:lnTo>
                  <a:lnTo>
                    <a:pt x="23215" y="146088"/>
                  </a:lnTo>
                  <a:lnTo>
                    <a:pt x="0" y="238531"/>
                  </a:lnTo>
                  <a:lnTo>
                    <a:pt x="233591" y="349275"/>
                  </a:lnTo>
                  <a:lnTo>
                    <a:pt x="408800" y="249682"/>
                  </a:lnTo>
                  <a:lnTo>
                    <a:pt x="389140" y="125615"/>
                  </a:lnTo>
                  <a:lnTo>
                    <a:pt x="376469" y="46285"/>
                  </a:lnTo>
                  <a:lnTo>
                    <a:pt x="375229" y="36537"/>
                  </a:lnTo>
                  <a:lnTo>
                    <a:pt x="374153" y="23418"/>
                  </a:lnTo>
                  <a:lnTo>
                    <a:pt x="372706" y="1651"/>
                  </a:lnTo>
                  <a:lnTo>
                    <a:pt x="371055" y="622"/>
                  </a:lnTo>
                  <a:lnTo>
                    <a:pt x="369100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02104" y="3876567"/>
              <a:ext cx="588010" cy="394335"/>
            </a:xfrm>
            <a:custGeom>
              <a:avLst/>
              <a:gdLst/>
              <a:ahLst/>
              <a:cxnLst/>
              <a:rect l="l" t="t" r="r" b="b"/>
              <a:pathLst>
                <a:path w="588010" h="394335">
                  <a:moveTo>
                    <a:pt x="50129" y="0"/>
                  </a:moveTo>
                  <a:lnTo>
                    <a:pt x="44567" y="0"/>
                  </a:lnTo>
                  <a:lnTo>
                    <a:pt x="29164" y="2834"/>
                  </a:lnTo>
                  <a:lnTo>
                    <a:pt x="16135" y="10677"/>
                  </a:lnTo>
                  <a:lnTo>
                    <a:pt x="6644" y="22534"/>
                  </a:lnTo>
                  <a:lnTo>
                    <a:pt x="1857" y="37414"/>
                  </a:lnTo>
                  <a:lnTo>
                    <a:pt x="0" y="70178"/>
                  </a:lnTo>
                  <a:lnTo>
                    <a:pt x="4382" y="106638"/>
                  </a:lnTo>
                  <a:lnTo>
                    <a:pt x="18707" y="142398"/>
                  </a:lnTo>
                  <a:lnTo>
                    <a:pt x="46675" y="173062"/>
                  </a:lnTo>
                  <a:lnTo>
                    <a:pt x="45634" y="198907"/>
                  </a:lnTo>
                  <a:lnTo>
                    <a:pt x="120449" y="297942"/>
                  </a:lnTo>
                  <a:lnTo>
                    <a:pt x="502516" y="392861"/>
                  </a:lnTo>
                  <a:lnTo>
                    <a:pt x="518881" y="393701"/>
                  </a:lnTo>
                  <a:lnTo>
                    <a:pt x="535097" y="393717"/>
                  </a:lnTo>
                  <a:lnTo>
                    <a:pt x="552903" y="392550"/>
                  </a:lnTo>
                  <a:lnTo>
                    <a:pt x="569474" y="389519"/>
                  </a:lnTo>
                  <a:lnTo>
                    <a:pt x="581988" y="383940"/>
                  </a:lnTo>
                  <a:lnTo>
                    <a:pt x="587619" y="375128"/>
                  </a:lnTo>
                  <a:lnTo>
                    <a:pt x="583545" y="362400"/>
                  </a:lnTo>
                  <a:lnTo>
                    <a:pt x="534981" y="322463"/>
                  </a:lnTo>
                  <a:lnTo>
                    <a:pt x="484844" y="293887"/>
                  </a:lnTo>
                  <a:lnTo>
                    <a:pt x="413705" y="258660"/>
                  </a:lnTo>
                  <a:lnTo>
                    <a:pt x="346763" y="226531"/>
                  </a:lnTo>
                  <a:lnTo>
                    <a:pt x="287745" y="196875"/>
                  </a:lnTo>
                  <a:lnTo>
                    <a:pt x="236178" y="169678"/>
                  </a:lnTo>
                  <a:lnTo>
                    <a:pt x="191588" y="144926"/>
                  </a:lnTo>
                  <a:lnTo>
                    <a:pt x="153502" y="122605"/>
                  </a:lnTo>
                  <a:lnTo>
                    <a:pt x="94948" y="85204"/>
                  </a:lnTo>
                  <a:lnTo>
                    <a:pt x="65684" y="52703"/>
                  </a:lnTo>
                  <a:lnTo>
                    <a:pt x="54689" y="10058"/>
                  </a:lnTo>
                  <a:lnTo>
                    <a:pt x="54612" y="4483"/>
                  </a:lnTo>
                  <a:lnTo>
                    <a:pt x="501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069861" y="3860771"/>
              <a:ext cx="408940" cy="349885"/>
            </a:xfrm>
            <a:custGeom>
              <a:avLst/>
              <a:gdLst/>
              <a:ahLst/>
              <a:cxnLst/>
              <a:rect l="l" t="t" r="r" b="b"/>
              <a:pathLst>
                <a:path w="408939" h="349885">
                  <a:moveTo>
                    <a:pt x="369100" y="0"/>
                  </a:moveTo>
                  <a:lnTo>
                    <a:pt x="366991" y="0"/>
                  </a:lnTo>
                  <a:lnTo>
                    <a:pt x="350560" y="3024"/>
                  </a:lnTo>
                  <a:lnTo>
                    <a:pt x="336669" y="11393"/>
                  </a:lnTo>
                  <a:lnTo>
                    <a:pt x="326556" y="24051"/>
                  </a:lnTo>
                  <a:lnTo>
                    <a:pt x="321462" y="39941"/>
                  </a:lnTo>
                  <a:lnTo>
                    <a:pt x="319596" y="62606"/>
                  </a:lnTo>
                  <a:lnTo>
                    <a:pt x="320114" y="87723"/>
                  </a:lnTo>
                  <a:lnTo>
                    <a:pt x="324193" y="113895"/>
                  </a:lnTo>
                  <a:lnTo>
                    <a:pt x="333006" y="139725"/>
                  </a:lnTo>
                  <a:lnTo>
                    <a:pt x="335724" y="145656"/>
                  </a:lnTo>
                  <a:lnTo>
                    <a:pt x="335914" y="152209"/>
                  </a:lnTo>
                  <a:lnTo>
                    <a:pt x="333882" y="158000"/>
                  </a:lnTo>
                  <a:lnTo>
                    <a:pt x="234949" y="235089"/>
                  </a:lnTo>
                  <a:lnTo>
                    <a:pt x="204570" y="249702"/>
                  </a:lnTo>
                  <a:lnTo>
                    <a:pt x="171735" y="251083"/>
                  </a:lnTo>
                  <a:lnTo>
                    <a:pt x="141177" y="239956"/>
                  </a:lnTo>
                  <a:lnTo>
                    <a:pt x="117627" y="217043"/>
                  </a:lnTo>
                  <a:lnTo>
                    <a:pt x="83007" y="163499"/>
                  </a:lnTo>
                  <a:lnTo>
                    <a:pt x="71571" y="151536"/>
                  </a:lnTo>
                  <a:lnTo>
                    <a:pt x="23215" y="146088"/>
                  </a:lnTo>
                  <a:lnTo>
                    <a:pt x="0" y="238531"/>
                  </a:lnTo>
                  <a:lnTo>
                    <a:pt x="233591" y="349275"/>
                  </a:lnTo>
                  <a:lnTo>
                    <a:pt x="408800" y="249682"/>
                  </a:lnTo>
                  <a:lnTo>
                    <a:pt x="389140" y="125615"/>
                  </a:lnTo>
                  <a:lnTo>
                    <a:pt x="376469" y="46285"/>
                  </a:lnTo>
                  <a:lnTo>
                    <a:pt x="375229" y="36537"/>
                  </a:lnTo>
                  <a:lnTo>
                    <a:pt x="374153" y="23418"/>
                  </a:lnTo>
                  <a:lnTo>
                    <a:pt x="372706" y="1651"/>
                  </a:lnTo>
                  <a:lnTo>
                    <a:pt x="371055" y="622"/>
                  </a:lnTo>
                  <a:lnTo>
                    <a:pt x="369100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1707" y="3724732"/>
              <a:ext cx="447065" cy="15381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30945" y="3734287"/>
              <a:ext cx="249129" cy="134551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473617" y="4032560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22110" y="0"/>
                  </a:moveTo>
                  <a:lnTo>
                    <a:pt x="13507" y="1598"/>
                  </a:lnTo>
                  <a:lnTo>
                    <a:pt x="6478" y="5956"/>
                  </a:lnTo>
                  <a:lnTo>
                    <a:pt x="1738" y="12419"/>
                  </a:lnTo>
                  <a:lnTo>
                    <a:pt x="0" y="20332"/>
                  </a:lnTo>
                  <a:lnTo>
                    <a:pt x="1738" y="28245"/>
                  </a:lnTo>
                  <a:lnTo>
                    <a:pt x="6478" y="34709"/>
                  </a:lnTo>
                  <a:lnTo>
                    <a:pt x="13507" y="39067"/>
                  </a:lnTo>
                  <a:lnTo>
                    <a:pt x="22110" y="40665"/>
                  </a:lnTo>
                  <a:lnTo>
                    <a:pt x="30714" y="39067"/>
                  </a:lnTo>
                  <a:lnTo>
                    <a:pt x="37742" y="34709"/>
                  </a:lnTo>
                  <a:lnTo>
                    <a:pt x="42482" y="28245"/>
                  </a:lnTo>
                  <a:lnTo>
                    <a:pt x="44221" y="20332"/>
                  </a:lnTo>
                  <a:lnTo>
                    <a:pt x="42482" y="12419"/>
                  </a:lnTo>
                  <a:lnTo>
                    <a:pt x="37742" y="5956"/>
                  </a:lnTo>
                  <a:lnTo>
                    <a:pt x="30714" y="1598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74468" y="4033342"/>
              <a:ext cx="42506" cy="3910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2480424" y="4038816"/>
              <a:ext cx="122555" cy="82550"/>
            </a:xfrm>
            <a:custGeom>
              <a:avLst/>
              <a:gdLst/>
              <a:ahLst/>
              <a:cxnLst/>
              <a:rect l="l" t="t" r="r" b="b"/>
              <a:pathLst>
                <a:path w="122555" h="82550">
                  <a:moveTo>
                    <a:pt x="30607" y="6299"/>
                  </a:moveTo>
                  <a:lnTo>
                    <a:pt x="23761" y="0"/>
                  </a:lnTo>
                  <a:lnTo>
                    <a:pt x="15303" y="0"/>
                  </a:lnTo>
                  <a:lnTo>
                    <a:pt x="6845" y="0"/>
                  </a:lnTo>
                  <a:lnTo>
                    <a:pt x="0" y="6299"/>
                  </a:lnTo>
                  <a:lnTo>
                    <a:pt x="0" y="21844"/>
                  </a:lnTo>
                  <a:lnTo>
                    <a:pt x="6845" y="28143"/>
                  </a:lnTo>
                  <a:lnTo>
                    <a:pt x="23761" y="28143"/>
                  </a:lnTo>
                  <a:lnTo>
                    <a:pt x="30607" y="21844"/>
                  </a:lnTo>
                  <a:lnTo>
                    <a:pt x="30607" y="6299"/>
                  </a:lnTo>
                  <a:close/>
                </a:path>
                <a:path w="122555" h="82550">
                  <a:moveTo>
                    <a:pt x="121970" y="61709"/>
                  </a:moveTo>
                  <a:lnTo>
                    <a:pt x="120243" y="53797"/>
                  </a:lnTo>
                  <a:lnTo>
                    <a:pt x="115493" y="47332"/>
                  </a:lnTo>
                  <a:lnTo>
                    <a:pt x="108470" y="42976"/>
                  </a:lnTo>
                  <a:lnTo>
                    <a:pt x="99860" y="41376"/>
                  </a:lnTo>
                  <a:lnTo>
                    <a:pt x="91262" y="42976"/>
                  </a:lnTo>
                  <a:lnTo>
                    <a:pt x="84239" y="47332"/>
                  </a:lnTo>
                  <a:lnTo>
                    <a:pt x="79489" y="53797"/>
                  </a:lnTo>
                  <a:lnTo>
                    <a:pt x="77749" y="61709"/>
                  </a:lnTo>
                  <a:lnTo>
                    <a:pt x="79489" y="69621"/>
                  </a:lnTo>
                  <a:lnTo>
                    <a:pt x="84239" y="76085"/>
                  </a:lnTo>
                  <a:lnTo>
                    <a:pt x="91262" y="80441"/>
                  </a:lnTo>
                  <a:lnTo>
                    <a:pt x="99860" y="82042"/>
                  </a:lnTo>
                  <a:lnTo>
                    <a:pt x="108470" y="80441"/>
                  </a:lnTo>
                  <a:lnTo>
                    <a:pt x="115493" y="76085"/>
                  </a:lnTo>
                  <a:lnTo>
                    <a:pt x="120243" y="69621"/>
                  </a:lnTo>
                  <a:lnTo>
                    <a:pt x="121970" y="61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9037" y="4080967"/>
              <a:ext cx="42506" cy="39090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564992" y="4086442"/>
              <a:ext cx="31115" cy="28575"/>
            </a:xfrm>
            <a:custGeom>
              <a:avLst/>
              <a:gdLst/>
              <a:ahLst/>
              <a:cxnLst/>
              <a:rect l="l" t="t" r="r" b="b"/>
              <a:pathLst>
                <a:path w="31114" h="28575">
                  <a:moveTo>
                    <a:pt x="23761" y="0"/>
                  </a:moveTo>
                  <a:lnTo>
                    <a:pt x="15303" y="0"/>
                  </a:lnTo>
                  <a:lnTo>
                    <a:pt x="6845" y="0"/>
                  </a:lnTo>
                  <a:lnTo>
                    <a:pt x="0" y="6299"/>
                  </a:lnTo>
                  <a:lnTo>
                    <a:pt x="0" y="21844"/>
                  </a:lnTo>
                  <a:lnTo>
                    <a:pt x="6845" y="28143"/>
                  </a:lnTo>
                  <a:lnTo>
                    <a:pt x="23761" y="28143"/>
                  </a:lnTo>
                  <a:lnTo>
                    <a:pt x="30607" y="21844"/>
                  </a:lnTo>
                  <a:lnTo>
                    <a:pt x="30607" y="6299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28175" y="4176192"/>
              <a:ext cx="42519" cy="3910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2566454" y="4003903"/>
              <a:ext cx="76200" cy="107950"/>
            </a:xfrm>
            <a:custGeom>
              <a:avLst/>
              <a:gdLst/>
              <a:ahLst/>
              <a:cxnLst/>
              <a:rect l="l" t="t" r="r" b="b"/>
              <a:pathLst>
                <a:path w="76200" h="107950">
                  <a:moveTo>
                    <a:pt x="26644" y="62153"/>
                  </a:moveTo>
                  <a:lnTo>
                    <a:pt x="25933" y="12153"/>
                  </a:lnTo>
                  <a:lnTo>
                    <a:pt x="4991" y="0"/>
                  </a:lnTo>
                  <a:lnTo>
                    <a:pt x="2197" y="38"/>
                  </a:lnTo>
                  <a:lnTo>
                    <a:pt x="685" y="1460"/>
                  </a:lnTo>
                  <a:lnTo>
                    <a:pt x="1955" y="90449"/>
                  </a:lnTo>
                  <a:lnTo>
                    <a:pt x="26644" y="62153"/>
                  </a:lnTo>
                  <a:close/>
                </a:path>
                <a:path w="76200" h="107950">
                  <a:moveTo>
                    <a:pt x="76073" y="42379"/>
                  </a:moveTo>
                  <a:lnTo>
                    <a:pt x="75857" y="40563"/>
                  </a:lnTo>
                  <a:lnTo>
                    <a:pt x="58470" y="27736"/>
                  </a:lnTo>
                  <a:lnTo>
                    <a:pt x="56489" y="27940"/>
                  </a:lnTo>
                  <a:lnTo>
                    <a:pt x="26644" y="62153"/>
                  </a:lnTo>
                  <a:lnTo>
                    <a:pt x="0" y="92710"/>
                  </a:lnTo>
                  <a:lnTo>
                    <a:pt x="190" y="94500"/>
                  </a:lnTo>
                  <a:lnTo>
                    <a:pt x="1536" y="95478"/>
                  </a:lnTo>
                  <a:lnTo>
                    <a:pt x="17602" y="107340"/>
                  </a:lnTo>
                  <a:lnTo>
                    <a:pt x="19558" y="107137"/>
                  </a:lnTo>
                  <a:lnTo>
                    <a:pt x="76073" y="42379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68359" y="4062234"/>
              <a:ext cx="245745" cy="144145"/>
            </a:xfrm>
            <a:custGeom>
              <a:avLst/>
              <a:gdLst/>
              <a:ahLst/>
              <a:cxnLst/>
              <a:rect l="l" t="t" r="r" b="b"/>
              <a:pathLst>
                <a:path w="245744" h="144145">
                  <a:moveTo>
                    <a:pt x="24739" y="3822"/>
                  </a:moveTo>
                  <a:lnTo>
                    <a:pt x="24676" y="0"/>
                  </a:lnTo>
                  <a:lnTo>
                    <a:pt x="0" y="28295"/>
                  </a:lnTo>
                  <a:lnTo>
                    <a:pt x="50" y="32118"/>
                  </a:lnTo>
                  <a:lnTo>
                    <a:pt x="24739" y="3822"/>
                  </a:lnTo>
                  <a:close/>
                </a:path>
                <a:path w="245744" h="144145">
                  <a:moveTo>
                    <a:pt x="245427" y="75488"/>
                  </a:moveTo>
                  <a:lnTo>
                    <a:pt x="245211" y="73621"/>
                  </a:lnTo>
                  <a:lnTo>
                    <a:pt x="239102" y="69062"/>
                  </a:lnTo>
                  <a:lnTo>
                    <a:pt x="224777" y="62280"/>
                  </a:lnTo>
                  <a:lnTo>
                    <a:pt x="191389" y="100215"/>
                  </a:lnTo>
                  <a:lnTo>
                    <a:pt x="190576" y="42760"/>
                  </a:lnTo>
                  <a:lnTo>
                    <a:pt x="167068" y="31229"/>
                  </a:lnTo>
                  <a:lnTo>
                    <a:pt x="166039" y="31800"/>
                  </a:lnTo>
                  <a:lnTo>
                    <a:pt x="165341" y="32842"/>
                  </a:lnTo>
                  <a:lnTo>
                    <a:pt x="166763" y="128193"/>
                  </a:lnTo>
                  <a:lnTo>
                    <a:pt x="165798" y="129298"/>
                  </a:lnTo>
                  <a:lnTo>
                    <a:pt x="166014" y="131127"/>
                  </a:lnTo>
                  <a:lnTo>
                    <a:pt x="167373" y="132143"/>
                  </a:lnTo>
                  <a:lnTo>
                    <a:pt x="183299" y="143992"/>
                  </a:lnTo>
                  <a:lnTo>
                    <a:pt x="185293" y="143789"/>
                  </a:lnTo>
                  <a:lnTo>
                    <a:pt x="245427" y="75488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83742" y="3951021"/>
              <a:ext cx="26034" cy="94615"/>
            </a:xfrm>
            <a:custGeom>
              <a:avLst/>
              <a:gdLst/>
              <a:ahLst/>
              <a:cxnLst/>
              <a:rect l="l" t="t" r="r" b="b"/>
              <a:pathLst>
                <a:path w="26035" h="94614">
                  <a:moveTo>
                    <a:pt x="4508" y="0"/>
                  </a:moveTo>
                  <a:lnTo>
                    <a:pt x="1536" y="38"/>
                  </a:lnTo>
                  <a:lnTo>
                    <a:pt x="0" y="1485"/>
                  </a:lnTo>
                  <a:lnTo>
                    <a:pt x="1308" y="94475"/>
                  </a:lnTo>
                  <a:lnTo>
                    <a:pt x="25946" y="63334"/>
                  </a:lnTo>
                  <a:lnTo>
                    <a:pt x="25260" y="14109"/>
                  </a:lnTo>
                  <a:lnTo>
                    <a:pt x="10807" y="4406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642753" y="4127792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22110" y="0"/>
                  </a:moveTo>
                  <a:lnTo>
                    <a:pt x="13507" y="1598"/>
                  </a:lnTo>
                  <a:lnTo>
                    <a:pt x="6478" y="5956"/>
                  </a:lnTo>
                  <a:lnTo>
                    <a:pt x="1738" y="12419"/>
                  </a:lnTo>
                  <a:lnTo>
                    <a:pt x="0" y="20332"/>
                  </a:lnTo>
                  <a:lnTo>
                    <a:pt x="1738" y="28245"/>
                  </a:lnTo>
                  <a:lnTo>
                    <a:pt x="6478" y="34709"/>
                  </a:lnTo>
                  <a:lnTo>
                    <a:pt x="13507" y="39067"/>
                  </a:lnTo>
                  <a:lnTo>
                    <a:pt x="22110" y="40665"/>
                  </a:lnTo>
                  <a:lnTo>
                    <a:pt x="30714" y="39067"/>
                  </a:lnTo>
                  <a:lnTo>
                    <a:pt x="37742" y="34709"/>
                  </a:lnTo>
                  <a:lnTo>
                    <a:pt x="42482" y="28245"/>
                  </a:lnTo>
                  <a:lnTo>
                    <a:pt x="44221" y="20332"/>
                  </a:lnTo>
                  <a:lnTo>
                    <a:pt x="42482" y="12419"/>
                  </a:lnTo>
                  <a:lnTo>
                    <a:pt x="37742" y="5956"/>
                  </a:lnTo>
                  <a:lnTo>
                    <a:pt x="30714" y="1598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43606" y="4128567"/>
              <a:ext cx="42506" cy="39103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649560" y="4134048"/>
              <a:ext cx="31115" cy="28575"/>
            </a:xfrm>
            <a:custGeom>
              <a:avLst/>
              <a:gdLst/>
              <a:ahLst/>
              <a:cxnLst/>
              <a:rect l="l" t="t" r="r" b="b"/>
              <a:pathLst>
                <a:path w="31114" h="28575">
                  <a:moveTo>
                    <a:pt x="23761" y="0"/>
                  </a:moveTo>
                  <a:lnTo>
                    <a:pt x="15303" y="0"/>
                  </a:lnTo>
                  <a:lnTo>
                    <a:pt x="6845" y="0"/>
                  </a:lnTo>
                  <a:lnTo>
                    <a:pt x="0" y="6299"/>
                  </a:lnTo>
                  <a:lnTo>
                    <a:pt x="0" y="21844"/>
                  </a:lnTo>
                  <a:lnTo>
                    <a:pt x="6845" y="28143"/>
                  </a:lnTo>
                  <a:lnTo>
                    <a:pt x="23761" y="28143"/>
                  </a:lnTo>
                  <a:lnTo>
                    <a:pt x="30607" y="21844"/>
                  </a:lnTo>
                  <a:lnTo>
                    <a:pt x="30607" y="6299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53860" y="4053019"/>
              <a:ext cx="26034" cy="88265"/>
            </a:xfrm>
            <a:custGeom>
              <a:avLst/>
              <a:gdLst/>
              <a:ahLst/>
              <a:cxnLst/>
              <a:rect l="l" t="t" r="r" b="b"/>
              <a:pathLst>
                <a:path w="26035" h="88264">
                  <a:moveTo>
                    <a:pt x="5816" y="0"/>
                  </a:moveTo>
                  <a:lnTo>
                    <a:pt x="1498" y="50"/>
                  </a:lnTo>
                  <a:lnTo>
                    <a:pt x="0" y="1485"/>
                  </a:lnTo>
                  <a:lnTo>
                    <a:pt x="1231" y="87706"/>
                  </a:lnTo>
                  <a:lnTo>
                    <a:pt x="25869" y="56311"/>
                  </a:lnTo>
                  <a:lnTo>
                    <a:pt x="25222" y="1017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655037" y="4105068"/>
              <a:ext cx="24765" cy="36195"/>
            </a:xfrm>
            <a:custGeom>
              <a:avLst/>
              <a:gdLst/>
              <a:ahLst/>
              <a:cxnLst/>
              <a:rect l="l" t="t" r="r" b="b"/>
              <a:pathLst>
                <a:path w="24764" h="36195">
                  <a:moveTo>
                    <a:pt x="24637" y="0"/>
                  </a:moveTo>
                  <a:lnTo>
                    <a:pt x="0" y="31368"/>
                  </a:lnTo>
                  <a:lnTo>
                    <a:pt x="50" y="35636"/>
                  </a:lnTo>
                  <a:lnTo>
                    <a:pt x="24701" y="4267"/>
                  </a:lnTo>
                  <a:lnTo>
                    <a:pt x="2463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52806" y="4074830"/>
              <a:ext cx="74295" cy="83185"/>
            </a:xfrm>
            <a:custGeom>
              <a:avLst/>
              <a:gdLst/>
              <a:ahLst/>
              <a:cxnLst/>
              <a:rect l="l" t="t" r="r" b="b"/>
              <a:pathLst>
                <a:path w="74294" h="83185">
                  <a:moveTo>
                    <a:pt x="55778" y="0"/>
                  </a:moveTo>
                  <a:lnTo>
                    <a:pt x="53809" y="292"/>
                  </a:lnTo>
                  <a:lnTo>
                    <a:pt x="0" y="68795"/>
                  </a:lnTo>
                  <a:lnTo>
                    <a:pt x="304" y="70586"/>
                  </a:lnTo>
                  <a:lnTo>
                    <a:pt x="1701" y="71513"/>
                  </a:lnTo>
                  <a:lnTo>
                    <a:pt x="18389" y="82575"/>
                  </a:lnTo>
                  <a:lnTo>
                    <a:pt x="20332" y="82283"/>
                  </a:lnTo>
                  <a:lnTo>
                    <a:pt x="74117" y="13792"/>
                  </a:lnTo>
                  <a:lnTo>
                    <a:pt x="73812" y="11976"/>
                  </a:lnTo>
                  <a:lnTo>
                    <a:pt x="55778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79464" y="3983738"/>
              <a:ext cx="72390" cy="78740"/>
            </a:xfrm>
            <a:custGeom>
              <a:avLst/>
              <a:gdLst/>
              <a:ahLst/>
              <a:cxnLst/>
              <a:rect l="l" t="t" r="r" b="b"/>
              <a:pathLst>
                <a:path w="72389" h="78739">
                  <a:moveTo>
                    <a:pt x="51066" y="0"/>
                  </a:moveTo>
                  <a:lnTo>
                    <a:pt x="0" y="64503"/>
                  </a:lnTo>
                  <a:lnTo>
                    <a:pt x="304" y="66281"/>
                  </a:lnTo>
                  <a:lnTo>
                    <a:pt x="18351" y="78371"/>
                  </a:lnTo>
                  <a:lnTo>
                    <a:pt x="20269" y="78079"/>
                  </a:lnTo>
                  <a:lnTo>
                    <a:pt x="71831" y="12839"/>
                  </a:lnTo>
                  <a:lnTo>
                    <a:pt x="5106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82874" y="3981996"/>
              <a:ext cx="73025" cy="80645"/>
            </a:xfrm>
            <a:custGeom>
              <a:avLst/>
              <a:gdLst/>
              <a:ahLst/>
              <a:cxnLst/>
              <a:rect l="l" t="t" r="r" b="b"/>
              <a:pathLst>
                <a:path w="73025" h="80645">
                  <a:moveTo>
                    <a:pt x="54152" y="0"/>
                  </a:moveTo>
                  <a:lnTo>
                    <a:pt x="52209" y="279"/>
                  </a:lnTo>
                  <a:lnTo>
                    <a:pt x="0" y="66255"/>
                  </a:lnTo>
                  <a:lnTo>
                    <a:pt x="304" y="68008"/>
                  </a:lnTo>
                  <a:lnTo>
                    <a:pt x="1663" y="68935"/>
                  </a:lnTo>
                  <a:lnTo>
                    <a:pt x="18351" y="80086"/>
                  </a:lnTo>
                  <a:lnTo>
                    <a:pt x="20269" y="79819"/>
                  </a:lnTo>
                  <a:lnTo>
                    <a:pt x="72504" y="13842"/>
                  </a:lnTo>
                  <a:lnTo>
                    <a:pt x="72199" y="12064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734128" y="4181673"/>
              <a:ext cx="31115" cy="28575"/>
            </a:xfrm>
            <a:custGeom>
              <a:avLst/>
              <a:gdLst/>
              <a:ahLst/>
              <a:cxnLst/>
              <a:rect l="l" t="t" r="r" b="b"/>
              <a:pathLst>
                <a:path w="31114" h="28575">
                  <a:moveTo>
                    <a:pt x="23761" y="0"/>
                  </a:moveTo>
                  <a:lnTo>
                    <a:pt x="15303" y="0"/>
                  </a:lnTo>
                  <a:lnTo>
                    <a:pt x="6845" y="0"/>
                  </a:lnTo>
                  <a:lnTo>
                    <a:pt x="0" y="6299"/>
                  </a:lnTo>
                  <a:lnTo>
                    <a:pt x="0" y="21844"/>
                  </a:lnTo>
                  <a:lnTo>
                    <a:pt x="6845" y="28143"/>
                  </a:lnTo>
                  <a:lnTo>
                    <a:pt x="23761" y="28143"/>
                  </a:lnTo>
                  <a:lnTo>
                    <a:pt x="30607" y="21844"/>
                  </a:lnTo>
                  <a:lnTo>
                    <a:pt x="30607" y="6299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482862" y="4045508"/>
              <a:ext cx="334645" cy="161290"/>
            </a:xfrm>
            <a:custGeom>
              <a:avLst/>
              <a:gdLst/>
              <a:ahLst/>
              <a:cxnLst/>
              <a:rect l="l" t="t" r="r" b="b"/>
              <a:pathLst>
                <a:path w="334644" h="161289">
                  <a:moveTo>
                    <a:pt x="2273" y="5829"/>
                  </a:moveTo>
                  <a:lnTo>
                    <a:pt x="2184" y="0"/>
                  </a:lnTo>
                  <a:lnTo>
                    <a:pt x="1003" y="1498"/>
                  </a:lnTo>
                  <a:lnTo>
                    <a:pt x="0" y="2755"/>
                  </a:lnTo>
                  <a:lnTo>
                    <a:pt x="317" y="4533"/>
                  </a:lnTo>
                  <a:lnTo>
                    <a:pt x="2273" y="5829"/>
                  </a:lnTo>
                  <a:close/>
                </a:path>
                <a:path w="334644" h="161289">
                  <a:moveTo>
                    <a:pt x="24574" y="10922"/>
                  </a:moveTo>
                  <a:lnTo>
                    <a:pt x="24206" y="10972"/>
                  </a:lnTo>
                  <a:lnTo>
                    <a:pt x="10223" y="11137"/>
                  </a:lnTo>
                  <a:lnTo>
                    <a:pt x="18364" y="16573"/>
                  </a:lnTo>
                  <a:lnTo>
                    <a:pt x="20294" y="16306"/>
                  </a:lnTo>
                  <a:lnTo>
                    <a:pt x="24574" y="10922"/>
                  </a:lnTo>
                  <a:close/>
                </a:path>
                <a:path w="334644" h="161289">
                  <a:moveTo>
                    <a:pt x="85610" y="54241"/>
                  </a:moveTo>
                  <a:lnTo>
                    <a:pt x="85534" y="48856"/>
                  </a:lnTo>
                  <a:lnTo>
                    <a:pt x="84645" y="49885"/>
                  </a:lnTo>
                  <a:lnTo>
                    <a:pt x="83578" y="51104"/>
                  </a:lnTo>
                  <a:lnTo>
                    <a:pt x="83794" y="52895"/>
                  </a:lnTo>
                  <a:lnTo>
                    <a:pt x="85610" y="54241"/>
                  </a:lnTo>
                  <a:close/>
                </a:path>
                <a:path w="334644" h="161289">
                  <a:moveTo>
                    <a:pt x="172313" y="101307"/>
                  </a:moveTo>
                  <a:lnTo>
                    <a:pt x="172212" y="95224"/>
                  </a:lnTo>
                  <a:lnTo>
                    <a:pt x="170929" y="96850"/>
                  </a:lnTo>
                  <a:lnTo>
                    <a:pt x="169913" y="98132"/>
                  </a:lnTo>
                  <a:lnTo>
                    <a:pt x="170243" y="99910"/>
                  </a:lnTo>
                  <a:lnTo>
                    <a:pt x="171640" y="100863"/>
                  </a:lnTo>
                  <a:lnTo>
                    <a:pt x="172313" y="101307"/>
                  </a:lnTo>
                  <a:close/>
                </a:path>
                <a:path w="334644" h="161289">
                  <a:moveTo>
                    <a:pt x="193154" y="107975"/>
                  </a:moveTo>
                  <a:lnTo>
                    <a:pt x="182575" y="108102"/>
                  </a:lnTo>
                  <a:lnTo>
                    <a:pt x="186931" y="110998"/>
                  </a:lnTo>
                  <a:lnTo>
                    <a:pt x="188328" y="111925"/>
                  </a:lnTo>
                  <a:lnTo>
                    <a:pt x="190271" y="111633"/>
                  </a:lnTo>
                  <a:lnTo>
                    <a:pt x="193154" y="107975"/>
                  </a:lnTo>
                  <a:close/>
                </a:path>
                <a:path w="334644" h="161289">
                  <a:moveTo>
                    <a:pt x="334314" y="92214"/>
                  </a:moveTo>
                  <a:lnTo>
                    <a:pt x="334098" y="90347"/>
                  </a:lnTo>
                  <a:lnTo>
                    <a:pt x="316865" y="77508"/>
                  </a:lnTo>
                  <a:lnTo>
                    <a:pt x="314845" y="77698"/>
                  </a:lnTo>
                  <a:lnTo>
                    <a:pt x="272872" y="125374"/>
                  </a:lnTo>
                  <a:lnTo>
                    <a:pt x="280276" y="116941"/>
                  </a:lnTo>
                  <a:lnTo>
                    <a:pt x="279463" y="59486"/>
                  </a:lnTo>
                  <a:lnTo>
                    <a:pt x="255955" y="47955"/>
                  </a:lnTo>
                  <a:lnTo>
                    <a:pt x="254927" y="48526"/>
                  </a:lnTo>
                  <a:lnTo>
                    <a:pt x="254228" y="49568"/>
                  </a:lnTo>
                  <a:lnTo>
                    <a:pt x="255651" y="144919"/>
                  </a:lnTo>
                  <a:lnTo>
                    <a:pt x="254685" y="146024"/>
                  </a:lnTo>
                  <a:lnTo>
                    <a:pt x="254901" y="147853"/>
                  </a:lnTo>
                  <a:lnTo>
                    <a:pt x="256260" y="148869"/>
                  </a:lnTo>
                  <a:lnTo>
                    <a:pt x="272186" y="160718"/>
                  </a:lnTo>
                  <a:lnTo>
                    <a:pt x="274180" y="160515"/>
                  </a:lnTo>
                  <a:lnTo>
                    <a:pt x="334314" y="92214"/>
                  </a:lnTo>
                  <a:close/>
                </a:path>
              </a:pathLst>
            </a:custGeom>
            <a:solidFill>
              <a:srgbClr val="DE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16353" y="4026319"/>
              <a:ext cx="421640" cy="202565"/>
            </a:xfrm>
            <a:custGeom>
              <a:avLst/>
              <a:gdLst/>
              <a:ahLst/>
              <a:cxnLst/>
              <a:rect l="l" t="t" r="r" b="b"/>
              <a:pathLst>
                <a:path w="421639" h="202564">
                  <a:moveTo>
                    <a:pt x="8813" y="161823"/>
                  </a:moveTo>
                  <a:lnTo>
                    <a:pt x="7226" y="160489"/>
                  </a:lnTo>
                  <a:lnTo>
                    <a:pt x="0" y="167779"/>
                  </a:lnTo>
                  <a:lnTo>
                    <a:pt x="1600" y="169125"/>
                  </a:lnTo>
                  <a:lnTo>
                    <a:pt x="8813" y="161823"/>
                  </a:lnTo>
                  <a:close/>
                </a:path>
                <a:path w="421639" h="202564">
                  <a:moveTo>
                    <a:pt x="23253" y="147231"/>
                  </a:moveTo>
                  <a:lnTo>
                    <a:pt x="21678" y="145910"/>
                  </a:lnTo>
                  <a:lnTo>
                    <a:pt x="14465" y="153200"/>
                  </a:lnTo>
                  <a:lnTo>
                    <a:pt x="16040" y="154520"/>
                  </a:lnTo>
                  <a:lnTo>
                    <a:pt x="23253" y="147231"/>
                  </a:lnTo>
                  <a:close/>
                </a:path>
                <a:path w="421639" h="202564">
                  <a:moveTo>
                    <a:pt x="37680" y="132626"/>
                  </a:moveTo>
                  <a:lnTo>
                    <a:pt x="36106" y="131305"/>
                  </a:lnTo>
                  <a:lnTo>
                    <a:pt x="28892" y="138595"/>
                  </a:lnTo>
                  <a:lnTo>
                    <a:pt x="30467" y="139941"/>
                  </a:lnTo>
                  <a:lnTo>
                    <a:pt x="37680" y="132626"/>
                  </a:lnTo>
                  <a:close/>
                </a:path>
                <a:path w="421639" h="202564">
                  <a:moveTo>
                    <a:pt x="52146" y="118059"/>
                  </a:moveTo>
                  <a:lnTo>
                    <a:pt x="50558" y="116738"/>
                  </a:lnTo>
                  <a:lnTo>
                    <a:pt x="43332" y="124028"/>
                  </a:lnTo>
                  <a:lnTo>
                    <a:pt x="44932" y="125349"/>
                  </a:lnTo>
                  <a:lnTo>
                    <a:pt x="52146" y="118059"/>
                  </a:lnTo>
                  <a:close/>
                </a:path>
                <a:path w="421639" h="202564">
                  <a:moveTo>
                    <a:pt x="54229" y="193687"/>
                  </a:moveTo>
                  <a:lnTo>
                    <a:pt x="52654" y="192366"/>
                  </a:lnTo>
                  <a:lnTo>
                    <a:pt x="45427" y="199682"/>
                  </a:lnTo>
                  <a:lnTo>
                    <a:pt x="47028" y="201002"/>
                  </a:lnTo>
                  <a:lnTo>
                    <a:pt x="54229" y="193687"/>
                  </a:lnTo>
                  <a:close/>
                </a:path>
                <a:path w="421639" h="202564">
                  <a:moveTo>
                    <a:pt x="66573" y="103479"/>
                  </a:moveTo>
                  <a:lnTo>
                    <a:pt x="64998" y="102133"/>
                  </a:lnTo>
                  <a:lnTo>
                    <a:pt x="57759" y="109448"/>
                  </a:lnTo>
                  <a:lnTo>
                    <a:pt x="59359" y="110769"/>
                  </a:lnTo>
                  <a:lnTo>
                    <a:pt x="66573" y="103479"/>
                  </a:lnTo>
                  <a:close/>
                </a:path>
                <a:path w="421639" h="202564">
                  <a:moveTo>
                    <a:pt x="68643" y="179082"/>
                  </a:moveTo>
                  <a:lnTo>
                    <a:pt x="67043" y="177749"/>
                  </a:lnTo>
                  <a:lnTo>
                    <a:pt x="59842" y="185064"/>
                  </a:lnTo>
                  <a:lnTo>
                    <a:pt x="61442" y="186385"/>
                  </a:lnTo>
                  <a:lnTo>
                    <a:pt x="68643" y="179082"/>
                  </a:lnTo>
                  <a:close/>
                </a:path>
                <a:path w="421639" h="202564">
                  <a:moveTo>
                    <a:pt x="81013" y="88874"/>
                  </a:moveTo>
                  <a:lnTo>
                    <a:pt x="79438" y="87553"/>
                  </a:lnTo>
                  <a:lnTo>
                    <a:pt x="72224" y="94843"/>
                  </a:lnTo>
                  <a:lnTo>
                    <a:pt x="73799" y="96164"/>
                  </a:lnTo>
                  <a:lnTo>
                    <a:pt x="81013" y="88874"/>
                  </a:lnTo>
                  <a:close/>
                </a:path>
                <a:path w="421639" h="202564">
                  <a:moveTo>
                    <a:pt x="83058" y="164490"/>
                  </a:moveTo>
                  <a:lnTo>
                    <a:pt x="81470" y="163156"/>
                  </a:lnTo>
                  <a:lnTo>
                    <a:pt x="74269" y="170472"/>
                  </a:lnTo>
                  <a:lnTo>
                    <a:pt x="75844" y="171792"/>
                  </a:lnTo>
                  <a:lnTo>
                    <a:pt x="83058" y="164490"/>
                  </a:lnTo>
                  <a:close/>
                </a:path>
                <a:path w="421639" h="202564">
                  <a:moveTo>
                    <a:pt x="95465" y="74295"/>
                  </a:moveTo>
                  <a:lnTo>
                    <a:pt x="93878" y="72974"/>
                  </a:lnTo>
                  <a:lnTo>
                    <a:pt x="86652" y="80264"/>
                  </a:lnTo>
                  <a:lnTo>
                    <a:pt x="88252" y="81584"/>
                  </a:lnTo>
                  <a:lnTo>
                    <a:pt x="95465" y="74295"/>
                  </a:lnTo>
                  <a:close/>
                </a:path>
                <a:path w="421639" h="202564">
                  <a:moveTo>
                    <a:pt x="97485" y="149872"/>
                  </a:moveTo>
                  <a:lnTo>
                    <a:pt x="95897" y="148539"/>
                  </a:lnTo>
                  <a:lnTo>
                    <a:pt x="88696" y="155854"/>
                  </a:lnTo>
                  <a:lnTo>
                    <a:pt x="90271" y="157175"/>
                  </a:lnTo>
                  <a:lnTo>
                    <a:pt x="97485" y="149872"/>
                  </a:lnTo>
                  <a:close/>
                </a:path>
                <a:path w="421639" h="202564">
                  <a:moveTo>
                    <a:pt x="109905" y="59702"/>
                  </a:moveTo>
                  <a:lnTo>
                    <a:pt x="108318" y="58369"/>
                  </a:lnTo>
                  <a:lnTo>
                    <a:pt x="101092" y="65659"/>
                  </a:lnTo>
                  <a:lnTo>
                    <a:pt x="102692" y="67005"/>
                  </a:lnTo>
                  <a:lnTo>
                    <a:pt x="109905" y="59702"/>
                  </a:lnTo>
                  <a:close/>
                </a:path>
                <a:path w="421639" h="202564">
                  <a:moveTo>
                    <a:pt x="111887" y="135242"/>
                  </a:moveTo>
                  <a:lnTo>
                    <a:pt x="110312" y="133921"/>
                  </a:lnTo>
                  <a:lnTo>
                    <a:pt x="103085" y="141236"/>
                  </a:lnTo>
                  <a:lnTo>
                    <a:pt x="104686" y="142557"/>
                  </a:lnTo>
                  <a:lnTo>
                    <a:pt x="111887" y="135242"/>
                  </a:lnTo>
                  <a:close/>
                </a:path>
                <a:path w="421639" h="202564">
                  <a:moveTo>
                    <a:pt x="124345" y="45110"/>
                  </a:moveTo>
                  <a:lnTo>
                    <a:pt x="122770" y="43789"/>
                  </a:lnTo>
                  <a:lnTo>
                    <a:pt x="115557" y="51079"/>
                  </a:lnTo>
                  <a:lnTo>
                    <a:pt x="117132" y="52400"/>
                  </a:lnTo>
                  <a:lnTo>
                    <a:pt x="124345" y="45110"/>
                  </a:lnTo>
                  <a:close/>
                </a:path>
                <a:path w="421639" h="202564">
                  <a:moveTo>
                    <a:pt x="126301" y="120637"/>
                  </a:moveTo>
                  <a:lnTo>
                    <a:pt x="124726" y="119316"/>
                  </a:lnTo>
                  <a:lnTo>
                    <a:pt x="117500" y="126606"/>
                  </a:lnTo>
                  <a:lnTo>
                    <a:pt x="119100" y="127952"/>
                  </a:lnTo>
                  <a:lnTo>
                    <a:pt x="126301" y="120637"/>
                  </a:lnTo>
                  <a:close/>
                </a:path>
                <a:path w="421639" h="202564">
                  <a:moveTo>
                    <a:pt x="138798" y="30530"/>
                  </a:moveTo>
                  <a:lnTo>
                    <a:pt x="137198" y="29184"/>
                  </a:lnTo>
                  <a:lnTo>
                    <a:pt x="129984" y="36499"/>
                  </a:lnTo>
                  <a:lnTo>
                    <a:pt x="131559" y="37820"/>
                  </a:lnTo>
                  <a:lnTo>
                    <a:pt x="138798" y="30530"/>
                  </a:lnTo>
                  <a:close/>
                </a:path>
                <a:path w="421639" h="202564">
                  <a:moveTo>
                    <a:pt x="140716" y="106032"/>
                  </a:moveTo>
                  <a:lnTo>
                    <a:pt x="139115" y="104698"/>
                  </a:lnTo>
                  <a:lnTo>
                    <a:pt x="131914" y="112014"/>
                  </a:lnTo>
                  <a:lnTo>
                    <a:pt x="133515" y="113334"/>
                  </a:lnTo>
                  <a:lnTo>
                    <a:pt x="140716" y="106032"/>
                  </a:lnTo>
                  <a:close/>
                </a:path>
                <a:path w="421639" h="202564">
                  <a:moveTo>
                    <a:pt x="153225" y="15925"/>
                  </a:moveTo>
                  <a:lnTo>
                    <a:pt x="151638" y="14605"/>
                  </a:lnTo>
                  <a:lnTo>
                    <a:pt x="144411" y="21894"/>
                  </a:lnTo>
                  <a:lnTo>
                    <a:pt x="146011" y="23215"/>
                  </a:lnTo>
                  <a:lnTo>
                    <a:pt x="153225" y="15925"/>
                  </a:lnTo>
                  <a:close/>
                </a:path>
                <a:path w="421639" h="202564">
                  <a:moveTo>
                    <a:pt x="155130" y="91414"/>
                  </a:moveTo>
                  <a:lnTo>
                    <a:pt x="153543" y="90081"/>
                  </a:lnTo>
                  <a:lnTo>
                    <a:pt x="146342" y="97396"/>
                  </a:lnTo>
                  <a:lnTo>
                    <a:pt x="147916" y="98717"/>
                  </a:lnTo>
                  <a:lnTo>
                    <a:pt x="155130" y="91414"/>
                  </a:lnTo>
                  <a:close/>
                </a:path>
                <a:path w="421639" h="202564">
                  <a:moveTo>
                    <a:pt x="167665" y="1346"/>
                  </a:moveTo>
                  <a:lnTo>
                    <a:pt x="166090" y="0"/>
                  </a:lnTo>
                  <a:lnTo>
                    <a:pt x="158851" y="7315"/>
                  </a:lnTo>
                  <a:lnTo>
                    <a:pt x="160451" y="8636"/>
                  </a:lnTo>
                  <a:lnTo>
                    <a:pt x="167665" y="1346"/>
                  </a:lnTo>
                  <a:close/>
                </a:path>
                <a:path w="421639" h="202564">
                  <a:moveTo>
                    <a:pt x="169557" y="76822"/>
                  </a:moveTo>
                  <a:lnTo>
                    <a:pt x="167970" y="75488"/>
                  </a:lnTo>
                  <a:lnTo>
                    <a:pt x="160769" y="82804"/>
                  </a:lnTo>
                  <a:lnTo>
                    <a:pt x="162344" y="84124"/>
                  </a:lnTo>
                  <a:lnTo>
                    <a:pt x="169557" y="76822"/>
                  </a:lnTo>
                  <a:close/>
                </a:path>
                <a:path w="421639" h="202564">
                  <a:moveTo>
                    <a:pt x="183959" y="62191"/>
                  </a:moveTo>
                  <a:lnTo>
                    <a:pt x="182384" y="60871"/>
                  </a:lnTo>
                  <a:lnTo>
                    <a:pt x="175158" y="68186"/>
                  </a:lnTo>
                  <a:lnTo>
                    <a:pt x="176758" y="69507"/>
                  </a:lnTo>
                  <a:lnTo>
                    <a:pt x="183959" y="62191"/>
                  </a:lnTo>
                  <a:close/>
                </a:path>
                <a:path w="421639" h="202564">
                  <a:moveTo>
                    <a:pt x="198374" y="47586"/>
                  </a:moveTo>
                  <a:lnTo>
                    <a:pt x="196799" y="46253"/>
                  </a:lnTo>
                  <a:lnTo>
                    <a:pt x="189572" y="53568"/>
                  </a:lnTo>
                  <a:lnTo>
                    <a:pt x="191173" y="54889"/>
                  </a:lnTo>
                  <a:lnTo>
                    <a:pt x="198374" y="47586"/>
                  </a:lnTo>
                  <a:close/>
                </a:path>
                <a:path w="421639" h="202564">
                  <a:moveTo>
                    <a:pt x="212788" y="32981"/>
                  </a:moveTo>
                  <a:lnTo>
                    <a:pt x="211188" y="31648"/>
                  </a:lnTo>
                  <a:lnTo>
                    <a:pt x="203987" y="38963"/>
                  </a:lnTo>
                  <a:lnTo>
                    <a:pt x="205587" y="40284"/>
                  </a:lnTo>
                  <a:lnTo>
                    <a:pt x="212788" y="32981"/>
                  </a:lnTo>
                  <a:close/>
                </a:path>
                <a:path w="421639" h="202564">
                  <a:moveTo>
                    <a:pt x="227203" y="18364"/>
                  </a:moveTo>
                  <a:lnTo>
                    <a:pt x="225615" y="17030"/>
                  </a:lnTo>
                  <a:lnTo>
                    <a:pt x="218414" y="24345"/>
                  </a:lnTo>
                  <a:lnTo>
                    <a:pt x="219989" y="25666"/>
                  </a:lnTo>
                  <a:lnTo>
                    <a:pt x="227203" y="18364"/>
                  </a:lnTo>
                  <a:close/>
                </a:path>
                <a:path w="421639" h="202564">
                  <a:moveTo>
                    <a:pt x="280746" y="177901"/>
                  </a:moveTo>
                  <a:lnTo>
                    <a:pt x="279146" y="176555"/>
                  </a:lnTo>
                  <a:lnTo>
                    <a:pt x="271932" y="183870"/>
                  </a:lnTo>
                  <a:lnTo>
                    <a:pt x="273507" y="185191"/>
                  </a:lnTo>
                  <a:lnTo>
                    <a:pt x="280746" y="177901"/>
                  </a:lnTo>
                  <a:close/>
                </a:path>
                <a:path w="421639" h="202564">
                  <a:moveTo>
                    <a:pt x="295186" y="163309"/>
                  </a:moveTo>
                  <a:lnTo>
                    <a:pt x="293598" y="161975"/>
                  </a:lnTo>
                  <a:lnTo>
                    <a:pt x="286372" y="169265"/>
                  </a:lnTo>
                  <a:lnTo>
                    <a:pt x="287972" y="170611"/>
                  </a:lnTo>
                  <a:lnTo>
                    <a:pt x="295186" y="163309"/>
                  </a:lnTo>
                  <a:close/>
                </a:path>
                <a:path w="421639" h="202564">
                  <a:moveTo>
                    <a:pt x="309613" y="148729"/>
                  </a:moveTo>
                  <a:lnTo>
                    <a:pt x="308038" y="147408"/>
                  </a:lnTo>
                  <a:lnTo>
                    <a:pt x="300799" y="154698"/>
                  </a:lnTo>
                  <a:lnTo>
                    <a:pt x="302399" y="156019"/>
                  </a:lnTo>
                  <a:lnTo>
                    <a:pt x="309613" y="148729"/>
                  </a:lnTo>
                  <a:close/>
                </a:path>
                <a:path w="421639" h="202564">
                  <a:moveTo>
                    <a:pt x="324053" y="134112"/>
                  </a:moveTo>
                  <a:lnTo>
                    <a:pt x="322478" y="132791"/>
                  </a:lnTo>
                  <a:lnTo>
                    <a:pt x="315264" y="140081"/>
                  </a:lnTo>
                  <a:lnTo>
                    <a:pt x="316839" y="141427"/>
                  </a:lnTo>
                  <a:lnTo>
                    <a:pt x="324053" y="134112"/>
                  </a:lnTo>
                  <a:close/>
                </a:path>
                <a:path w="421639" h="202564">
                  <a:moveTo>
                    <a:pt x="340575" y="195173"/>
                  </a:moveTo>
                  <a:lnTo>
                    <a:pt x="338988" y="193840"/>
                  </a:lnTo>
                  <a:lnTo>
                    <a:pt x="331787" y="201155"/>
                  </a:lnTo>
                  <a:lnTo>
                    <a:pt x="333362" y="202476"/>
                  </a:lnTo>
                  <a:lnTo>
                    <a:pt x="340575" y="195173"/>
                  </a:lnTo>
                  <a:close/>
                </a:path>
                <a:path w="421639" h="202564">
                  <a:moveTo>
                    <a:pt x="354977" y="180555"/>
                  </a:moveTo>
                  <a:lnTo>
                    <a:pt x="353402" y="179222"/>
                  </a:lnTo>
                  <a:lnTo>
                    <a:pt x="346176" y="186537"/>
                  </a:lnTo>
                  <a:lnTo>
                    <a:pt x="347776" y="187858"/>
                  </a:lnTo>
                  <a:lnTo>
                    <a:pt x="354977" y="180555"/>
                  </a:lnTo>
                  <a:close/>
                </a:path>
                <a:path w="421639" h="202564">
                  <a:moveTo>
                    <a:pt x="369392" y="165950"/>
                  </a:moveTo>
                  <a:lnTo>
                    <a:pt x="367817" y="164604"/>
                  </a:lnTo>
                  <a:lnTo>
                    <a:pt x="360591" y="171919"/>
                  </a:lnTo>
                  <a:lnTo>
                    <a:pt x="362191" y="173240"/>
                  </a:lnTo>
                  <a:lnTo>
                    <a:pt x="369392" y="165950"/>
                  </a:lnTo>
                  <a:close/>
                </a:path>
                <a:path w="421639" h="202564">
                  <a:moveTo>
                    <a:pt x="383819" y="151333"/>
                  </a:moveTo>
                  <a:lnTo>
                    <a:pt x="382219" y="150012"/>
                  </a:lnTo>
                  <a:lnTo>
                    <a:pt x="375018" y="157327"/>
                  </a:lnTo>
                  <a:lnTo>
                    <a:pt x="376618" y="158648"/>
                  </a:lnTo>
                  <a:lnTo>
                    <a:pt x="383819" y="151333"/>
                  </a:lnTo>
                  <a:close/>
                </a:path>
                <a:path w="421639" h="202564">
                  <a:moveTo>
                    <a:pt x="398233" y="136728"/>
                  </a:moveTo>
                  <a:lnTo>
                    <a:pt x="396646" y="135394"/>
                  </a:lnTo>
                  <a:lnTo>
                    <a:pt x="389445" y="142709"/>
                  </a:lnTo>
                  <a:lnTo>
                    <a:pt x="391020" y="144030"/>
                  </a:lnTo>
                  <a:lnTo>
                    <a:pt x="398233" y="136728"/>
                  </a:lnTo>
                  <a:close/>
                </a:path>
                <a:path w="421639" h="202564">
                  <a:moveTo>
                    <a:pt x="410959" y="124155"/>
                  </a:moveTo>
                  <a:lnTo>
                    <a:pt x="409371" y="122834"/>
                  </a:lnTo>
                  <a:lnTo>
                    <a:pt x="402170" y="130149"/>
                  </a:lnTo>
                  <a:lnTo>
                    <a:pt x="403745" y="131470"/>
                  </a:lnTo>
                  <a:lnTo>
                    <a:pt x="410959" y="124155"/>
                  </a:lnTo>
                  <a:close/>
                </a:path>
                <a:path w="421639" h="202564">
                  <a:moveTo>
                    <a:pt x="421449" y="112712"/>
                  </a:moveTo>
                  <a:lnTo>
                    <a:pt x="419862" y="111379"/>
                  </a:lnTo>
                  <a:lnTo>
                    <a:pt x="412661" y="118694"/>
                  </a:lnTo>
                  <a:lnTo>
                    <a:pt x="414235" y="120015"/>
                  </a:lnTo>
                  <a:lnTo>
                    <a:pt x="421449" y="1127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968958" y="3525144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4" h="564514">
                  <a:moveTo>
                    <a:pt x="282244" y="0"/>
                  </a:moveTo>
                  <a:lnTo>
                    <a:pt x="236524" y="3700"/>
                  </a:lnTo>
                  <a:lnTo>
                    <a:pt x="193131" y="14413"/>
                  </a:lnTo>
                  <a:lnTo>
                    <a:pt x="152648" y="31551"/>
                  </a:lnTo>
                  <a:lnTo>
                    <a:pt x="115664" y="54529"/>
                  </a:lnTo>
                  <a:lnTo>
                    <a:pt x="82762" y="82762"/>
                  </a:lnTo>
                  <a:lnTo>
                    <a:pt x="54529" y="115664"/>
                  </a:lnTo>
                  <a:lnTo>
                    <a:pt x="31551" y="152648"/>
                  </a:lnTo>
                  <a:lnTo>
                    <a:pt x="14413" y="193131"/>
                  </a:lnTo>
                  <a:lnTo>
                    <a:pt x="3700" y="236524"/>
                  </a:lnTo>
                  <a:lnTo>
                    <a:pt x="0" y="282244"/>
                  </a:lnTo>
                  <a:lnTo>
                    <a:pt x="3700" y="327964"/>
                  </a:lnTo>
                  <a:lnTo>
                    <a:pt x="14413" y="371358"/>
                  </a:lnTo>
                  <a:lnTo>
                    <a:pt x="31551" y="411840"/>
                  </a:lnTo>
                  <a:lnTo>
                    <a:pt x="54529" y="448825"/>
                  </a:lnTo>
                  <a:lnTo>
                    <a:pt x="82762" y="481726"/>
                  </a:lnTo>
                  <a:lnTo>
                    <a:pt x="115664" y="509959"/>
                  </a:lnTo>
                  <a:lnTo>
                    <a:pt x="152648" y="532937"/>
                  </a:lnTo>
                  <a:lnTo>
                    <a:pt x="193131" y="550076"/>
                  </a:lnTo>
                  <a:lnTo>
                    <a:pt x="236524" y="560788"/>
                  </a:lnTo>
                  <a:lnTo>
                    <a:pt x="282244" y="564489"/>
                  </a:lnTo>
                  <a:lnTo>
                    <a:pt x="327964" y="560788"/>
                  </a:lnTo>
                  <a:lnTo>
                    <a:pt x="371358" y="550076"/>
                  </a:lnTo>
                  <a:lnTo>
                    <a:pt x="411840" y="532937"/>
                  </a:lnTo>
                  <a:lnTo>
                    <a:pt x="422523" y="526300"/>
                  </a:lnTo>
                  <a:lnTo>
                    <a:pt x="282244" y="526300"/>
                  </a:lnTo>
                  <a:lnTo>
                    <a:pt x="233121" y="521333"/>
                  </a:lnTo>
                  <a:lnTo>
                    <a:pt x="187339" y="507090"/>
                  </a:lnTo>
                  <a:lnTo>
                    <a:pt x="145887" y="484562"/>
                  </a:lnTo>
                  <a:lnTo>
                    <a:pt x="109753" y="454736"/>
                  </a:lnTo>
                  <a:lnTo>
                    <a:pt x="79927" y="418602"/>
                  </a:lnTo>
                  <a:lnTo>
                    <a:pt x="57398" y="377149"/>
                  </a:lnTo>
                  <a:lnTo>
                    <a:pt x="43156" y="331367"/>
                  </a:lnTo>
                  <a:lnTo>
                    <a:pt x="38188" y="282244"/>
                  </a:lnTo>
                  <a:lnTo>
                    <a:pt x="43156" y="233121"/>
                  </a:lnTo>
                  <a:lnTo>
                    <a:pt x="57398" y="187339"/>
                  </a:lnTo>
                  <a:lnTo>
                    <a:pt x="79927" y="145887"/>
                  </a:lnTo>
                  <a:lnTo>
                    <a:pt x="109753" y="109753"/>
                  </a:lnTo>
                  <a:lnTo>
                    <a:pt x="145887" y="79927"/>
                  </a:lnTo>
                  <a:lnTo>
                    <a:pt x="187339" y="57398"/>
                  </a:lnTo>
                  <a:lnTo>
                    <a:pt x="233121" y="43156"/>
                  </a:lnTo>
                  <a:lnTo>
                    <a:pt x="282244" y="38188"/>
                  </a:lnTo>
                  <a:lnTo>
                    <a:pt x="422523" y="38188"/>
                  </a:lnTo>
                  <a:lnTo>
                    <a:pt x="411840" y="31551"/>
                  </a:lnTo>
                  <a:lnTo>
                    <a:pt x="371358" y="14413"/>
                  </a:lnTo>
                  <a:lnTo>
                    <a:pt x="327964" y="3700"/>
                  </a:lnTo>
                  <a:lnTo>
                    <a:pt x="282244" y="0"/>
                  </a:lnTo>
                  <a:close/>
                </a:path>
                <a:path w="564514" h="564514">
                  <a:moveTo>
                    <a:pt x="422523" y="38188"/>
                  </a:moveTo>
                  <a:lnTo>
                    <a:pt x="282244" y="38188"/>
                  </a:lnTo>
                  <a:lnTo>
                    <a:pt x="331367" y="43156"/>
                  </a:lnTo>
                  <a:lnTo>
                    <a:pt x="377149" y="57398"/>
                  </a:lnTo>
                  <a:lnTo>
                    <a:pt x="418602" y="79927"/>
                  </a:lnTo>
                  <a:lnTo>
                    <a:pt x="454736" y="109753"/>
                  </a:lnTo>
                  <a:lnTo>
                    <a:pt x="484562" y="145887"/>
                  </a:lnTo>
                  <a:lnTo>
                    <a:pt x="507090" y="187339"/>
                  </a:lnTo>
                  <a:lnTo>
                    <a:pt x="521333" y="233121"/>
                  </a:lnTo>
                  <a:lnTo>
                    <a:pt x="526300" y="282244"/>
                  </a:lnTo>
                  <a:lnTo>
                    <a:pt x="521333" y="331367"/>
                  </a:lnTo>
                  <a:lnTo>
                    <a:pt x="507090" y="377149"/>
                  </a:lnTo>
                  <a:lnTo>
                    <a:pt x="484562" y="418602"/>
                  </a:lnTo>
                  <a:lnTo>
                    <a:pt x="454736" y="454736"/>
                  </a:lnTo>
                  <a:lnTo>
                    <a:pt x="418602" y="484562"/>
                  </a:lnTo>
                  <a:lnTo>
                    <a:pt x="377149" y="507090"/>
                  </a:lnTo>
                  <a:lnTo>
                    <a:pt x="331367" y="521333"/>
                  </a:lnTo>
                  <a:lnTo>
                    <a:pt x="282244" y="526300"/>
                  </a:lnTo>
                  <a:lnTo>
                    <a:pt x="422523" y="526300"/>
                  </a:lnTo>
                  <a:lnTo>
                    <a:pt x="481726" y="481726"/>
                  </a:lnTo>
                  <a:lnTo>
                    <a:pt x="509959" y="448825"/>
                  </a:lnTo>
                  <a:lnTo>
                    <a:pt x="532937" y="411840"/>
                  </a:lnTo>
                  <a:lnTo>
                    <a:pt x="550076" y="371358"/>
                  </a:lnTo>
                  <a:lnTo>
                    <a:pt x="560788" y="327964"/>
                  </a:lnTo>
                  <a:lnTo>
                    <a:pt x="564489" y="282244"/>
                  </a:lnTo>
                  <a:lnTo>
                    <a:pt x="560788" y="236524"/>
                  </a:lnTo>
                  <a:lnTo>
                    <a:pt x="550076" y="193131"/>
                  </a:lnTo>
                  <a:lnTo>
                    <a:pt x="532937" y="152648"/>
                  </a:lnTo>
                  <a:lnTo>
                    <a:pt x="509959" y="115664"/>
                  </a:lnTo>
                  <a:lnTo>
                    <a:pt x="481726" y="82762"/>
                  </a:lnTo>
                  <a:lnTo>
                    <a:pt x="448825" y="54529"/>
                  </a:lnTo>
                  <a:lnTo>
                    <a:pt x="422523" y="38188"/>
                  </a:lnTo>
                  <a:close/>
                </a:path>
              </a:pathLst>
            </a:custGeom>
            <a:solidFill>
              <a:srgbClr val="C1C3C3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73492" y="3429678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710" y="0"/>
                  </a:moveTo>
                  <a:lnTo>
                    <a:pt x="330397" y="2948"/>
                  </a:lnTo>
                  <a:lnTo>
                    <a:pt x="284819" y="11555"/>
                  </a:lnTo>
                  <a:lnTo>
                    <a:pt x="241333" y="25465"/>
                  </a:lnTo>
                  <a:lnTo>
                    <a:pt x="200295" y="44320"/>
                  </a:lnTo>
                  <a:lnTo>
                    <a:pt x="162063" y="67765"/>
                  </a:lnTo>
                  <a:lnTo>
                    <a:pt x="126993" y="95441"/>
                  </a:lnTo>
                  <a:lnTo>
                    <a:pt x="95441" y="126993"/>
                  </a:lnTo>
                  <a:lnTo>
                    <a:pt x="67765" y="162063"/>
                  </a:lnTo>
                  <a:lnTo>
                    <a:pt x="44320" y="200295"/>
                  </a:lnTo>
                  <a:lnTo>
                    <a:pt x="25465" y="241333"/>
                  </a:lnTo>
                  <a:lnTo>
                    <a:pt x="11555" y="284819"/>
                  </a:lnTo>
                  <a:lnTo>
                    <a:pt x="2948" y="330397"/>
                  </a:lnTo>
                  <a:lnTo>
                    <a:pt x="0" y="377710"/>
                  </a:lnTo>
                  <a:lnTo>
                    <a:pt x="2867" y="423718"/>
                  </a:lnTo>
                  <a:lnTo>
                    <a:pt x="2948" y="425023"/>
                  </a:lnTo>
                  <a:lnTo>
                    <a:pt x="11555" y="470600"/>
                  </a:lnTo>
                  <a:lnTo>
                    <a:pt x="25465" y="514086"/>
                  </a:lnTo>
                  <a:lnTo>
                    <a:pt x="44320" y="555122"/>
                  </a:lnTo>
                  <a:lnTo>
                    <a:pt x="67765" y="593353"/>
                  </a:lnTo>
                  <a:lnTo>
                    <a:pt x="95441" y="628422"/>
                  </a:lnTo>
                  <a:lnTo>
                    <a:pt x="126993" y="659972"/>
                  </a:lnTo>
                  <a:lnTo>
                    <a:pt x="162063" y="687647"/>
                  </a:lnTo>
                  <a:lnTo>
                    <a:pt x="200295" y="711090"/>
                  </a:lnTo>
                  <a:lnTo>
                    <a:pt x="241333" y="729944"/>
                  </a:lnTo>
                  <a:lnTo>
                    <a:pt x="284819" y="743853"/>
                  </a:lnTo>
                  <a:lnTo>
                    <a:pt x="330397" y="752460"/>
                  </a:lnTo>
                  <a:lnTo>
                    <a:pt x="377710" y="755408"/>
                  </a:lnTo>
                  <a:lnTo>
                    <a:pt x="425023" y="752460"/>
                  </a:lnTo>
                  <a:lnTo>
                    <a:pt x="470601" y="743853"/>
                  </a:lnTo>
                  <a:lnTo>
                    <a:pt x="514087" y="729944"/>
                  </a:lnTo>
                  <a:lnTo>
                    <a:pt x="541757" y="717232"/>
                  </a:lnTo>
                  <a:lnTo>
                    <a:pt x="377710" y="717232"/>
                  </a:lnTo>
                  <a:lnTo>
                    <a:pt x="331703" y="714127"/>
                  </a:lnTo>
                  <a:lnTo>
                    <a:pt x="287557" y="705083"/>
                  </a:lnTo>
                  <a:lnTo>
                    <a:pt x="245680" y="690508"/>
                  </a:lnTo>
                  <a:lnTo>
                    <a:pt x="206481" y="670810"/>
                  </a:lnTo>
                  <a:lnTo>
                    <a:pt x="170367" y="646397"/>
                  </a:lnTo>
                  <a:lnTo>
                    <a:pt x="137745" y="617675"/>
                  </a:lnTo>
                  <a:lnTo>
                    <a:pt x="109024" y="585053"/>
                  </a:lnTo>
                  <a:lnTo>
                    <a:pt x="84610" y="548939"/>
                  </a:lnTo>
                  <a:lnTo>
                    <a:pt x="64912" y="509740"/>
                  </a:lnTo>
                  <a:lnTo>
                    <a:pt x="50337" y="467864"/>
                  </a:lnTo>
                  <a:lnTo>
                    <a:pt x="41294" y="423718"/>
                  </a:lnTo>
                  <a:lnTo>
                    <a:pt x="38188" y="377710"/>
                  </a:lnTo>
                  <a:lnTo>
                    <a:pt x="41294" y="331703"/>
                  </a:lnTo>
                  <a:lnTo>
                    <a:pt x="50337" y="287557"/>
                  </a:lnTo>
                  <a:lnTo>
                    <a:pt x="64912" y="245680"/>
                  </a:lnTo>
                  <a:lnTo>
                    <a:pt x="84610" y="206481"/>
                  </a:lnTo>
                  <a:lnTo>
                    <a:pt x="109024" y="170367"/>
                  </a:lnTo>
                  <a:lnTo>
                    <a:pt x="137745" y="137745"/>
                  </a:lnTo>
                  <a:lnTo>
                    <a:pt x="170367" y="109024"/>
                  </a:lnTo>
                  <a:lnTo>
                    <a:pt x="206481" y="84610"/>
                  </a:lnTo>
                  <a:lnTo>
                    <a:pt x="245680" y="64912"/>
                  </a:lnTo>
                  <a:lnTo>
                    <a:pt x="287557" y="50337"/>
                  </a:lnTo>
                  <a:lnTo>
                    <a:pt x="331703" y="41294"/>
                  </a:lnTo>
                  <a:lnTo>
                    <a:pt x="377710" y="38188"/>
                  </a:lnTo>
                  <a:lnTo>
                    <a:pt x="541779" y="38188"/>
                  </a:lnTo>
                  <a:lnTo>
                    <a:pt x="514087" y="25465"/>
                  </a:lnTo>
                  <a:lnTo>
                    <a:pt x="470601" y="11555"/>
                  </a:lnTo>
                  <a:lnTo>
                    <a:pt x="425023" y="2948"/>
                  </a:lnTo>
                  <a:lnTo>
                    <a:pt x="377710" y="0"/>
                  </a:lnTo>
                  <a:close/>
                </a:path>
                <a:path w="755650" h="755650">
                  <a:moveTo>
                    <a:pt x="541779" y="38188"/>
                  </a:moveTo>
                  <a:lnTo>
                    <a:pt x="377710" y="38188"/>
                  </a:lnTo>
                  <a:lnTo>
                    <a:pt x="423718" y="41294"/>
                  </a:lnTo>
                  <a:lnTo>
                    <a:pt x="467864" y="50337"/>
                  </a:lnTo>
                  <a:lnTo>
                    <a:pt x="509740" y="64912"/>
                  </a:lnTo>
                  <a:lnTo>
                    <a:pt x="548939" y="84610"/>
                  </a:lnTo>
                  <a:lnTo>
                    <a:pt x="585053" y="109024"/>
                  </a:lnTo>
                  <a:lnTo>
                    <a:pt x="617675" y="137745"/>
                  </a:lnTo>
                  <a:lnTo>
                    <a:pt x="646397" y="170367"/>
                  </a:lnTo>
                  <a:lnTo>
                    <a:pt x="670810" y="206481"/>
                  </a:lnTo>
                  <a:lnTo>
                    <a:pt x="690508" y="245680"/>
                  </a:lnTo>
                  <a:lnTo>
                    <a:pt x="705083" y="287557"/>
                  </a:lnTo>
                  <a:lnTo>
                    <a:pt x="714127" y="331703"/>
                  </a:lnTo>
                  <a:lnTo>
                    <a:pt x="717232" y="377710"/>
                  </a:lnTo>
                  <a:lnTo>
                    <a:pt x="714127" y="423718"/>
                  </a:lnTo>
                  <a:lnTo>
                    <a:pt x="705083" y="467864"/>
                  </a:lnTo>
                  <a:lnTo>
                    <a:pt x="690508" y="509740"/>
                  </a:lnTo>
                  <a:lnTo>
                    <a:pt x="670810" y="548939"/>
                  </a:lnTo>
                  <a:lnTo>
                    <a:pt x="646397" y="585053"/>
                  </a:lnTo>
                  <a:lnTo>
                    <a:pt x="617675" y="617675"/>
                  </a:lnTo>
                  <a:lnTo>
                    <a:pt x="585053" y="646397"/>
                  </a:lnTo>
                  <a:lnTo>
                    <a:pt x="548939" y="670810"/>
                  </a:lnTo>
                  <a:lnTo>
                    <a:pt x="509740" y="690508"/>
                  </a:lnTo>
                  <a:lnTo>
                    <a:pt x="467864" y="705083"/>
                  </a:lnTo>
                  <a:lnTo>
                    <a:pt x="423718" y="714127"/>
                  </a:lnTo>
                  <a:lnTo>
                    <a:pt x="377710" y="717232"/>
                  </a:lnTo>
                  <a:lnTo>
                    <a:pt x="541757" y="717232"/>
                  </a:lnTo>
                  <a:lnTo>
                    <a:pt x="593357" y="687647"/>
                  </a:lnTo>
                  <a:lnTo>
                    <a:pt x="628428" y="659972"/>
                  </a:lnTo>
                  <a:lnTo>
                    <a:pt x="659980" y="628422"/>
                  </a:lnTo>
                  <a:lnTo>
                    <a:pt x="687656" y="593353"/>
                  </a:lnTo>
                  <a:lnTo>
                    <a:pt x="711100" y="555122"/>
                  </a:lnTo>
                  <a:lnTo>
                    <a:pt x="729955" y="514086"/>
                  </a:lnTo>
                  <a:lnTo>
                    <a:pt x="743865" y="470600"/>
                  </a:lnTo>
                  <a:lnTo>
                    <a:pt x="752472" y="425023"/>
                  </a:lnTo>
                  <a:lnTo>
                    <a:pt x="755421" y="377710"/>
                  </a:lnTo>
                  <a:lnTo>
                    <a:pt x="752554" y="331703"/>
                  </a:lnTo>
                  <a:lnTo>
                    <a:pt x="752472" y="330397"/>
                  </a:lnTo>
                  <a:lnTo>
                    <a:pt x="743865" y="284819"/>
                  </a:lnTo>
                  <a:lnTo>
                    <a:pt x="729955" y="241333"/>
                  </a:lnTo>
                  <a:lnTo>
                    <a:pt x="711100" y="200295"/>
                  </a:lnTo>
                  <a:lnTo>
                    <a:pt x="687656" y="162063"/>
                  </a:lnTo>
                  <a:lnTo>
                    <a:pt x="659980" y="126993"/>
                  </a:lnTo>
                  <a:lnTo>
                    <a:pt x="628428" y="95441"/>
                  </a:lnTo>
                  <a:lnTo>
                    <a:pt x="593357" y="67765"/>
                  </a:lnTo>
                  <a:lnTo>
                    <a:pt x="555125" y="44320"/>
                  </a:lnTo>
                  <a:lnTo>
                    <a:pt x="541779" y="38188"/>
                  </a:lnTo>
                  <a:close/>
                </a:path>
              </a:pathLst>
            </a:custGeom>
            <a:solidFill>
              <a:srgbClr val="C1C3C3">
                <a:alpha val="2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78026" y="3334213"/>
              <a:ext cx="946785" cy="946785"/>
            </a:xfrm>
            <a:custGeom>
              <a:avLst/>
              <a:gdLst/>
              <a:ahLst/>
              <a:cxnLst/>
              <a:rect l="l" t="t" r="r" b="b"/>
              <a:pathLst>
                <a:path w="946785" h="946785">
                  <a:moveTo>
                    <a:pt x="473176" y="0"/>
                  </a:moveTo>
                  <a:lnTo>
                    <a:pt x="426177" y="2289"/>
                  </a:lnTo>
                  <a:lnTo>
                    <a:pt x="380144" y="9087"/>
                  </a:lnTo>
                  <a:lnTo>
                    <a:pt x="335334" y="20288"/>
                  </a:lnTo>
                  <a:lnTo>
                    <a:pt x="292003" y="35783"/>
                  </a:lnTo>
                  <a:lnTo>
                    <a:pt x="250407" y="55468"/>
                  </a:lnTo>
                  <a:lnTo>
                    <a:pt x="210802" y="79236"/>
                  </a:lnTo>
                  <a:lnTo>
                    <a:pt x="173446" y="106980"/>
                  </a:lnTo>
                  <a:lnTo>
                    <a:pt x="138595" y="138595"/>
                  </a:lnTo>
                  <a:lnTo>
                    <a:pt x="106980" y="173446"/>
                  </a:lnTo>
                  <a:lnTo>
                    <a:pt x="79236" y="210802"/>
                  </a:lnTo>
                  <a:lnTo>
                    <a:pt x="55468" y="250407"/>
                  </a:lnTo>
                  <a:lnTo>
                    <a:pt x="35783" y="292003"/>
                  </a:lnTo>
                  <a:lnTo>
                    <a:pt x="20288" y="335334"/>
                  </a:lnTo>
                  <a:lnTo>
                    <a:pt x="9129" y="379977"/>
                  </a:lnTo>
                  <a:lnTo>
                    <a:pt x="9087" y="380144"/>
                  </a:lnTo>
                  <a:lnTo>
                    <a:pt x="2338" y="425846"/>
                  </a:lnTo>
                  <a:lnTo>
                    <a:pt x="2289" y="426177"/>
                  </a:lnTo>
                  <a:lnTo>
                    <a:pt x="0" y="473176"/>
                  </a:lnTo>
                  <a:lnTo>
                    <a:pt x="2289" y="520175"/>
                  </a:lnTo>
                  <a:lnTo>
                    <a:pt x="9087" y="566208"/>
                  </a:lnTo>
                  <a:lnTo>
                    <a:pt x="20163" y="610518"/>
                  </a:lnTo>
                  <a:lnTo>
                    <a:pt x="35783" y="654350"/>
                  </a:lnTo>
                  <a:lnTo>
                    <a:pt x="55468" y="695946"/>
                  </a:lnTo>
                  <a:lnTo>
                    <a:pt x="79236" y="735550"/>
                  </a:lnTo>
                  <a:lnTo>
                    <a:pt x="106980" y="772906"/>
                  </a:lnTo>
                  <a:lnTo>
                    <a:pt x="138595" y="807758"/>
                  </a:lnTo>
                  <a:lnTo>
                    <a:pt x="173446" y="839371"/>
                  </a:lnTo>
                  <a:lnTo>
                    <a:pt x="210802" y="867114"/>
                  </a:lnTo>
                  <a:lnTo>
                    <a:pt x="250407" y="890880"/>
                  </a:lnTo>
                  <a:lnTo>
                    <a:pt x="292003" y="910563"/>
                  </a:lnTo>
                  <a:lnTo>
                    <a:pt x="335334" y="926056"/>
                  </a:lnTo>
                  <a:lnTo>
                    <a:pt x="380144" y="937254"/>
                  </a:lnTo>
                  <a:lnTo>
                    <a:pt x="426177" y="944051"/>
                  </a:lnTo>
                  <a:lnTo>
                    <a:pt x="473176" y="946340"/>
                  </a:lnTo>
                  <a:lnTo>
                    <a:pt x="520175" y="944051"/>
                  </a:lnTo>
                  <a:lnTo>
                    <a:pt x="566208" y="937254"/>
                  </a:lnTo>
                  <a:lnTo>
                    <a:pt x="611018" y="926056"/>
                  </a:lnTo>
                  <a:lnTo>
                    <a:pt x="654350" y="910563"/>
                  </a:lnTo>
                  <a:lnTo>
                    <a:pt x="659419" y="908164"/>
                  </a:lnTo>
                  <a:lnTo>
                    <a:pt x="473176" y="908164"/>
                  </a:lnTo>
                  <a:lnTo>
                    <a:pt x="425846" y="905607"/>
                  </a:lnTo>
                  <a:lnTo>
                    <a:pt x="379977" y="898113"/>
                  </a:lnTo>
                  <a:lnTo>
                    <a:pt x="335834" y="885951"/>
                  </a:lnTo>
                  <a:lnTo>
                    <a:pt x="293686" y="869387"/>
                  </a:lnTo>
                  <a:lnTo>
                    <a:pt x="253801" y="848690"/>
                  </a:lnTo>
                  <a:lnTo>
                    <a:pt x="216444" y="824126"/>
                  </a:lnTo>
                  <a:lnTo>
                    <a:pt x="181885" y="795962"/>
                  </a:lnTo>
                  <a:lnTo>
                    <a:pt x="150390" y="764467"/>
                  </a:lnTo>
                  <a:lnTo>
                    <a:pt x="122227" y="729908"/>
                  </a:lnTo>
                  <a:lnTo>
                    <a:pt x="97663" y="692552"/>
                  </a:lnTo>
                  <a:lnTo>
                    <a:pt x="76965" y="652666"/>
                  </a:lnTo>
                  <a:lnTo>
                    <a:pt x="60401" y="610518"/>
                  </a:lnTo>
                  <a:lnTo>
                    <a:pt x="48239" y="566376"/>
                  </a:lnTo>
                  <a:lnTo>
                    <a:pt x="40746" y="520506"/>
                  </a:lnTo>
                  <a:lnTo>
                    <a:pt x="38188" y="473176"/>
                  </a:lnTo>
                  <a:lnTo>
                    <a:pt x="40728" y="426177"/>
                  </a:lnTo>
                  <a:lnTo>
                    <a:pt x="40746" y="425846"/>
                  </a:lnTo>
                  <a:lnTo>
                    <a:pt x="48212" y="380144"/>
                  </a:lnTo>
                  <a:lnTo>
                    <a:pt x="60401" y="335834"/>
                  </a:lnTo>
                  <a:lnTo>
                    <a:pt x="76965" y="293686"/>
                  </a:lnTo>
                  <a:lnTo>
                    <a:pt x="97662" y="253801"/>
                  </a:lnTo>
                  <a:lnTo>
                    <a:pt x="122227" y="216444"/>
                  </a:lnTo>
                  <a:lnTo>
                    <a:pt x="150390" y="181885"/>
                  </a:lnTo>
                  <a:lnTo>
                    <a:pt x="181885" y="150390"/>
                  </a:lnTo>
                  <a:lnTo>
                    <a:pt x="216444" y="122227"/>
                  </a:lnTo>
                  <a:lnTo>
                    <a:pt x="253801" y="97663"/>
                  </a:lnTo>
                  <a:lnTo>
                    <a:pt x="293686" y="76965"/>
                  </a:lnTo>
                  <a:lnTo>
                    <a:pt x="335834" y="60401"/>
                  </a:lnTo>
                  <a:lnTo>
                    <a:pt x="379977" y="48239"/>
                  </a:lnTo>
                  <a:lnTo>
                    <a:pt x="425846" y="40746"/>
                  </a:lnTo>
                  <a:lnTo>
                    <a:pt x="473176" y="38188"/>
                  </a:lnTo>
                  <a:lnTo>
                    <a:pt x="659432" y="38188"/>
                  </a:lnTo>
                  <a:lnTo>
                    <a:pt x="654350" y="35783"/>
                  </a:lnTo>
                  <a:lnTo>
                    <a:pt x="611018" y="20288"/>
                  </a:lnTo>
                  <a:lnTo>
                    <a:pt x="566208" y="9087"/>
                  </a:lnTo>
                  <a:lnTo>
                    <a:pt x="520175" y="2289"/>
                  </a:lnTo>
                  <a:lnTo>
                    <a:pt x="473176" y="0"/>
                  </a:lnTo>
                  <a:close/>
                </a:path>
                <a:path w="946785" h="946785">
                  <a:moveTo>
                    <a:pt x="659432" y="38188"/>
                  </a:moveTo>
                  <a:lnTo>
                    <a:pt x="473176" y="38188"/>
                  </a:lnTo>
                  <a:lnTo>
                    <a:pt x="520506" y="40746"/>
                  </a:lnTo>
                  <a:lnTo>
                    <a:pt x="566376" y="48239"/>
                  </a:lnTo>
                  <a:lnTo>
                    <a:pt x="610518" y="60401"/>
                  </a:lnTo>
                  <a:lnTo>
                    <a:pt x="652666" y="76965"/>
                  </a:lnTo>
                  <a:lnTo>
                    <a:pt x="692552" y="97663"/>
                  </a:lnTo>
                  <a:lnTo>
                    <a:pt x="729908" y="122227"/>
                  </a:lnTo>
                  <a:lnTo>
                    <a:pt x="764467" y="150390"/>
                  </a:lnTo>
                  <a:lnTo>
                    <a:pt x="795962" y="181885"/>
                  </a:lnTo>
                  <a:lnTo>
                    <a:pt x="824126" y="216444"/>
                  </a:lnTo>
                  <a:lnTo>
                    <a:pt x="848690" y="253801"/>
                  </a:lnTo>
                  <a:lnTo>
                    <a:pt x="869387" y="293686"/>
                  </a:lnTo>
                  <a:lnTo>
                    <a:pt x="885951" y="335834"/>
                  </a:lnTo>
                  <a:lnTo>
                    <a:pt x="898113" y="379977"/>
                  </a:lnTo>
                  <a:lnTo>
                    <a:pt x="905607" y="425846"/>
                  </a:lnTo>
                  <a:lnTo>
                    <a:pt x="908164" y="473176"/>
                  </a:lnTo>
                  <a:lnTo>
                    <a:pt x="905624" y="520175"/>
                  </a:lnTo>
                  <a:lnTo>
                    <a:pt x="898141" y="566208"/>
                  </a:lnTo>
                  <a:lnTo>
                    <a:pt x="885951" y="610518"/>
                  </a:lnTo>
                  <a:lnTo>
                    <a:pt x="869387" y="652666"/>
                  </a:lnTo>
                  <a:lnTo>
                    <a:pt x="848690" y="692552"/>
                  </a:lnTo>
                  <a:lnTo>
                    <a:pt x="824126" y="729908"/>
                  </a:lnTo>
                  <a:lnTo>
                    <a:pt x="795962" y="764467"/>
                  </a:lnTo>
                  <a:lnTo>
                    <a:pt x="764467" y="795962"/>
                  </a:lnTo>
                  <a:lnTo>
                    <a:pt x="729908" y="824126"/>
                  </a:lnTo>
                  <a:lnTo>
                    <a:pt x="692552" y="848690"/>
                  </a:lnTo>
                  <a:lnTo>
                    <a:pt x="652666" y="869387"/>
                  </a:lnTo>
                  <a:lnTo>
                    <a:pt x="610518" y="885951"/>
                  </a:lnTo>
                  <a:lnTo>
                    <a:pt x="566376" y="898113"/>
                  </a:lnTo>
                  <a:lnTo>
                    <a:pt x="520506" y="905607"/>
                  </a:lnTo>
                  <a:lnTo>
                    <a:pt x="473176" y="908164"/>
                  </a:lnTo>
                  <a:lnTo>
                    <a:pt x="659419" y="908164"/>
                  </a:lnTo>
                  <a:lnTo>
                    <a:pt x="695946" y="890880"/>
                  </a:lnTo>
                  <a:lnTo>
                    <a:pt x="735550" y="867114"/>
                  </a:lnTo>
                  <a:lnTo>
                    <a:pt x="772906" y="839371"/>
                  </a:lnTo>
                  <a:lnTo>
                    <a:pt x="807758" y="807758"/>
                  </a:lnTo>
                  <a:lnTo>
                    <a:pt x="839372" y="772906"/>
                  </a:lnTo>
                  <a:lnTo>
                    <a:pt x="867116" y="735550"/>
                  </a:lnTo>
                  <a:lnTo>
                    <a:pt x="890884" y="695946"/>
                  </a:lnTo>
                  <a:lnTo>
                    <a:pt x="910569" y="654350"/>
                  </a:lnTo>
                  <a:lnTo>
                    <a:pt x="926065" y="611018"/>
                  </a:lnTo>
                  <a:lnTo>
                    <a:pt x="937223" y="566376"/>
                  </a:lnTo>
                  <a:lnTo>
                    <a:pt x="937265" y="566208"/>
                  </a:lnTo>
                  <a:lnTo>
                    <a:pt x="944014" y="520506"/>
                  </a:lnTo>
                  <a:lnTo>
                    <a:pt x="944063" y="520175"/>
                  </a:lnTo>
                  <a:lnTo>
                    <a:pt x="946353" y="473176"/>
                  </a:lnTo>
                  <a:lnTo>
                    <a:pt x="944063" y="426177"/>
                  </a:lnTo>
                  <a:lnTo>
                    <a:pt x="937265" y="380144"/>
                  </a:lnTo>
                  <a:lnTo>
                    <a:pt x="926190" y="335834"/>
                  </a:lnTo>
                  <a:lnTo>
                    <a:pt x="910569" y="292003"/>
                  </a:lnTo>
                  <a:lnTo>
                    <a:pt x="890884" y="250407"/>
                  </a:lnTo>
                  <a:lnTo>
                    <a:pt x="867116" y="210802"/>
                  </a:lnTo>
                  <a:lnTo>
                    <a:pt x="839372" y="173446"/>
                  </a:lnTo>
                  <a:lnTo>
                    <a:pt x="807758" y="138595"/>
                  </a:lnTo>
                  <a:lnTo>
                    <a:pt x="772906" y="106980"/>
                  </a:lnTo>
                  <a:lnTo>
                    <a:pt x="735550" y="79236"/>
                  </a:lnTo>
                  <a:lnTo>
                    <a:pt x="695946" y="55468"/>
                  </a:lnTo>
                  <a:lnTo>
                    <a:pt x="659432" y="38188"/>
                  </a:lnTo>
                  <a:close/>
                </a:path>
              </a:pathLst>
            </a:custGeom>
            <a:solidFill>
              <a:srgbClr val="C1C3C3">
                <a:alpha val="2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82560" y="3238747"/>
              <a:ext cx="1137285" cy="1137285"/>
            </a:xfrm>
            <a:custGeom>
              <a:avLst/>
              <a:gdLst/>
              <a:ahLst/>
              <a:cxnLst/>
              <a:rect l="l" t="t" r="r" b="b"/>
              <a:pathLst>
                <a:path w="1137285" h="1137285">
                  <a:moveTo>
                    <a:pt x="568642" y="0"/>
                  </a:moveTo>
                  <a:lnTo>
                    <a:pt x="518384" y="2176"/>
                  </a:lnTo>
                  <a:lnTo>
                    <a:pt x="469017" y="8644"/>
                  </a:lnTo>
                  <a:lnTo>
                    <a:pt x="420756" y="19314"/>
                  </a:lnTo>
                  <a:lnTo>
                    <a:pt x="373818" y="34096"/>
                  </a:lnTo>
                  <a:lnTo>
                    <a:pt x="328420" y="52901"/>
                  </a:lnTo>
                  <a:lnTo>
                    <a:pt x="284779" y="75639"/>
                  </a:lnTo>
                  <a:lnTo>
                    <a:pt x="243111" y="102219"/>
                  </a:lnTo>
                  <a:lnTo>
                    <a:pt x="203632" y="132552"/>
                  </a:lnTo>
                  <a:lnTo>
                    <a:pt x="166560" y="166547"/>
                  </a:lnTo>
                  <a:lnTo>
                    <a:pt x="132561" y="203623"/>
                  </a:lnTo>
                  <a:lnTo>
                    <a:pt x="102225" y="243105"/>
                  </a:lnTo>
                  <a:lnTo>
                    <a:pt x="75643" y="284775"/>
                  </a:lnTo>
                  <a:lnTo>
                    <a:pt x="52904" y="328418"/>
                  </a:lnTo>
                  <a:lnTo>
                    <a:pt x="34098" y="373817"/>
                  </a:lnTo>
                  <a:lnTo>
                    <a:pt x="19314" y="420755"/>
                  </a:lnTo>
                  <a:lnTo>
                    <a:pt x="8644" y="469016"/>
                  </a:lnTo>
                  <a:lnTo>
                    <a:pt x="2176" y="518384"/>
                  </a:lnTo>
                  <a:lnTo>
                    <a:pt x="0" y="568642"/>
                  </a:lnTo>
                  <a:lnTo>
                    <a:pt x="2087" y="616854"/>
                  </a:lnTo>
                  <a:lnTo>
                    <a:pt x="8644" y="668261"/>
                  </a:lnTo>
                  <a:lnTo>
                    <a:pt x="19314" y="716520"/>
                  </a:lnTo>
                  <a:lnTo>
                    <a:pt x="34098" y="763457"/>
                  </a:lnTo>
                  <a:lnTo>
                    <a:pt x="52904" y="808854"/>
                  </a:lnTo>
                  <a:lnTo>
                    <a:pt x="75643" y="852496"/>
                  </a:lnTo>
                  <a:lnTo>
                    <a:pt x="102225" y="894166"/>
                  </a:lnTo>
                  <a:lnTo>
                    <a:pt x="132561" y="933648"/>
                  </a:lnTo>
                  <a:lnTo>
                    <a:pt x="166560" y="970724"/>
                  </a:lnTo>
                  <a:lnTo>
                    <a:pt x="203632" y="1004723"/>
                  </a:lnTo>
                  <a:lnTo>
                    <a:pt x="243111" y="1035058"/>
                  </a:lnTo>
                  <a:lnTo>
                    <a:pt x="284779" y="1061638"/>
                  </a:lnTo>
                  <a:lnTo>
                    <a:pt x="328420" y="1084375"/>
                  </a:lnTo>
                  <a:lnTo>
                    <a:pt x="373818" y="1103179"/>
                  </a:lnTo>
                  <a:lnTo>
                    <a:pt x="420756" y="1117960"/>
                  </a:lnTo>
                  <a:lnTo>
                    <a:pt x="469017" y="1128629"/>
                  </a:lnTo>
                  <a:lnTo>
                    <a:pt x="518384" y="1135096"/>
                  </a:lnTo>
                  <a:lnTo>
                    <a:pt x="568642" y="1137272"/>
                  </a:lnTo>
                  <a:lnTo>
                    <a:pt x="618899" y="1135096"/>
                  </a:lnTo>
                  <a:lnTo>
                    <a:pt x="668266" y="1128629"/>
                  </a:lnTo>
                  <a:lnTo>
                    <a:pt x="716526" y="1117960"/>
                  </a:lnTo>
                  <a:lnTo>
                    <a:pt x="763462" y="1103179"/>
                  </a:lnTo>
                  <a:lnTo>
                    <a:pt x="773351" y="1099083"/>
                  </a:lnTo>
                  <a:lnTo>
                    <a:pt x="568642" y="1099083"/>
                  </a:lnTo>
                  <a:lnTo>
                    <a:pt x="520429" y="1096911"/>
                  </a:lnTo>
                  <a:lnTo>
                    <a:pt x="473415" y="1090522"/>
                  </a:lnTo>
                  <a:lnTo>
                    <a:pt x="427789" y="1080103"/>
                  </a:lnTo>
                  <a:lnTo>
                    <a:pt x="383738" y="1065844"/>
                  </a:lnTo>
                  <a:lnTo>
                    <a:pt x="341452" y="1047933"/>
                  </a:lnTo>
                  <a:lnTo>
                    <a:pt x="301120" y="1026560"/>
                  </a:lnTo>
                  <a:lnTo>
                    <a:pt x="262929" y="1001912"/>
                  </a:lnTo>
                  <a:lnTo>
                    <a:pt x="227070" y="974178"/>
                  </a:lnTo>
                  <a:lnTo>
                    <a:pt x="193730" y="943548"/>
                  </a:lnTo>
                  <a:lnTo>
                    <a:pt x="163098" y="910209"/>
                  </a:lnTo>
                  <a:lnTo>
                    <a:pt x="135364" y="874350"/>
                  </a:lnTo>
                  <a:lnTo>
                    <a:pt x="110715" y="836161"/>
                  </a:lnTo>
                  <a:lnTo>
                    <a:pt x="89340" y="795829"/>
                  </a:lnTo>
                  <a:lnTo>
                    <a:pt x="71429" y="753544"/>
                  </a:lnTo>
                  <a:lnTo>
                    <a:pt x="57169" y="709494"/>
                  </a:lnTo>
                  <a:lnTo>
                    <a:pt x="46750" y="663868"/>
                  </a:lnTo>
                  <a:lnTo>
                    <a:pt x="40360" y="616854"/>
                  </a:lnTo>
                  <a:lnTo>
                    <a:pt x="38188" y="568642"/>
                  </a:lnTo>
                  <a:lnTo>
                    <a:pt x="40360" y="520429"/>
                  </a:lnTo>
                  <a:lnTo>
                    <a:pt x="46750" y="473415"/>
                  </a:lnTo>
                  <a:lnTo>
                    <a:pt x="57169" y="427789"/>
                  </a:lnTo>
                  <a:lnTo>
                    <a:pt x="71429" y="383738"/>
                  </a:lnTo>
                  <a:lnTo>
                    <a:pt x="89340" y="341452"/>
                  </a:lnTo>
                  <a:lnTo>
                    <a:pt x="110715" y="301120"/>
                  </a:lnTo>
                  <a:lnTo>
                    <a:pt x="135364" y="262929"/>
                  </a:lnTo>
                  <a:lnTo>
                    <a:pt x="163098" y="227070"/>
                  </a:lnTo>
                  <a:lnTo>
                    <a:pt x="193730" y="193730"/>
                  </a:lnTo>
                  <a:lnTo>
                    <a:pt x="227070" y="163098"/>
                  </a:lnTo>
                  <a:lnTo>
                    <a:pt x="262929" y="135364"/>
                  </a:lnTo>
                  <a:lnTo>
                    <a:pt x="301120" y="110715"/>
                  </a:lnTo>
                  <a:lnTo>
                    <a:pt x="341452" y="89340"/>
                  </a:lnTo>
                  <a:lnTo>
                    <a:pt x="383738" y="71429"/>
                  </a:lnTo>
                  <a:lnTo>
                    <a:pt x="427789" y="57169"/>
                  </a:lnTo>
                  <a:lnTo>
                    <a:pt x="473415" y="46750"/>
                  </a:lnTo>
                  <a:lnTo>
                    <a:pt x="520429" y="40360"/>
                  </a:lnTo>
                  <a:lnTo>
                    <a:pt x="568642" y="38188"/>
                  </a:lnTo>
                  <a:lnTo>
                    <a:pt x="773340" y="38188"/>
                  </a:lnTo>
                  <a:lnTo>
                    <a:pt x="763462" y="34096"/>
                  </a:lnTo>
                  <a:lnTo>
                    <a:pt x="716526" y="19314"/>
                  </a:lnTo>
                  <a:lnTo>
                    <a:pt x="668266" y="8644"/>
                  </a:lnTo>
                  <a:lnTo>
                    <a:pt x="618899" y="2176"/>
                  </a:lnTo>
                  <a:lnTo>
                    <a:pt x="568642" y="0"/>
                  </a:lnTo>
                  <a:close/>
                </a:path>
                <a:path w="1137285" h="1137285">
                  <a:moveTo>
                    <a:pt x="773340" y="38188"/>
                  </a:moveTo>
                  <a:lnTo>
                    <a:pt x="568642" y="38188"/>
                  </a:lnTo>
                  <a:lnTo>
                    <a:pt x="616855" y="40360"/>
                  </a:lnTo>
                  <a:lnTo>
                    <a:pt x="663869" y="46750"/>
                  </a:lnTo>
                  <a:lnTo>
                    <a:pt x="709495" y="57169"/>
                  </a:lnTo>
                  <a:lnTo>
                    <a:pt x="753546" y="71429"/>
                  </a:lnTo>
                  <a:lnTo>
                    <a:pt x="795832" y="89340"/>
                  </a:lnTo>
                  <a:lnTo>
                    <a:pt x="836164" y="110715"/>
                  </a:lnTo>
                  <a:lnTo>
                    <a:pt x="874355" y="135364"/>
                  </a:lnTo>
                  <a:lnTo>
                    <a:pt x="910214" y="163098"/>
                  </a:lnTo>
                  <a:lnTo>
                    <a:pt x="943554" y="193730"/>
                  </a:lnTo>
                  <a:lnTo>
                    <a:pt x="974186" y="227070"/>
                  </a:lnTo>
                  <a:lnTo>
                    <a:pt x="1001920" y="262929"/>
                  </a:lnTo>
                  <a:lnTo>
                    <a:pt x="1026569" y="301120"/>
                  </a:lnTo>
                  <a:lnTo>
                    <a:pt x="1047944" y="341452"/>
                  </a:lnTo>
                  <a:lnTo>
                    <a:pt x="1065855" y="383738"/>
                  </a:lnTo>
                  <a:lnTo>
                    <a:pt x="1080115" y="427789"/>
                  </a:lnTo>
                  <a:lnTo>
                    <a:pt x="1090534" y="473415"/>
                  </a:lnTo>
                  <a:lnTo>
                    <a:pt x="1096924" y="520429"/>
                  </a:lnTo>
                  <a:lnTo>
                    <a:pt x="1099096" y="568642"/>
                  </a:lnTo>
                  <a:lnTo>
                    <a:pt x="1096924" y="616854"/>
                  </a:lnTo>
                  <a:lnTo>
                    <a:pt x="1090534" y="663868"/>
                  </a:lnTo>
                  <a:lnTo>
                    <a:pt x="1080115" y="709494"/>
                  </a:lnTo>
                  <a:lnTo>
                    <a:pt x="1065855" y="753544"/>
                  </a:lnTo>
                  <a:lnTo>
                    <a:pt x="1047944" y="795829"/>
                  </a:lnTo>
                  <a:lnTo>
                    <a:pt x="1026569" y="836161"/>
                  </a:lnTo>
                  <a:lnTo>
                    <a:pt x="1001920" y="874350"/>
                  </a:lnTo>
                  <a:lnTo>
                    <a:pt x="974186" y="910209"/>
                  </a:lnTo>
                  <a:lnTo>
                    <a:pt x="943554" y="943548"/>
                  </a:lnTo>
                  <a:lnTo>
                    <a:pt x="910214" y="974178"/>
                  </a:lnTo>
                  <a:lnTo>
                    <a:pt x="874355" y="1001912"/>
                  </a:lnTo>
                  <a:lnTo>
                    <a:pt x="836164" y="1026560"/>
                  </a:lnTo>
                  <a:lnTo>
                    <a:pt x="795832" y="1047933"/>
                  </a:lnTo>
                  <a:lnTo>
                    <a:pt x="753546" y="1065844"/>
                  </a:lnTo>
                  <a:lnTo>
                    <a:pt x="709495" y="1080103"/>
                  </a:lnTo>
                  <a:lnTo>
                    <a:pt x="663869" y="1090522"/>
                  </a:lnTo>
                  <a:lnTo>
                    <a:pt x="616855" y="1096911"/>
                  </a:lnTo>
                  <a:lnTo>
                    <a:pt x="568642" y="1099083"/>
                  </a:lnTo>
                  <a:lnTo>
                    <a:pt x="773351" y="1099083"/>
                  </a:lnTo>
                  <a:lnTo>
                    <a:pt x="808858" y="1084375"/>
                  </a:lnTo>
                  <a:lnTo>
                    <a:pt x="852499" y="1061638"/>
                  </a:lnTo>
                  <a:lnTo>
                    <a:pt x="894168" y="1035058"/>
                  </a:lnTo>
                  <a:lnTo>
                    <a:pt x="933648" y="1004723"/>
                  </a:lnTo>
                  <a:lnTo>
                    <a:pt x="970724" y="970724"/>
                  </a:lnTo>
                  <a:lnTo>
                    <a:pt x="1004723" y="933648"/>
                  </a:lnTo>
                  <a:lnTo>
                    <a:pt x="1035058" y="894166"/>
                  </a:lnTo>
                  <a:lnTo>
                    <a:pt x="1061638" y="852496"/>
                  </a:lnTo>
                  <a:lnTo>
                    <a:pt x="1084375" y="808854"/>
                  </a:lnTo>
                  <a:lnTo>
                    <a:pt x="1103179" y="763457"/>
                  </a:lnTo>
                  <a:lnTo>
                    <a:pt x="1117960" y="716520"/>
                  </a:lnTo>
                  <a:lnTo>
                    <a:pt x="1128629" y="668261"/>
                  </a:lnTo>
                  <a:lnTo>
                    <a:pt x="1135096" y="618896"/>
                  </a:lnTo>
                  <a:lnTo>
                    <a:pt x="1137272" y="568642"/>
                  </a:lnTo>
                  <a:lnTo>
                    <a:pt x="1135185" y="520429"/>
                  </a:lnTo>
                  <a:lnTo>
                    <a:pt x="1128629" y="469016"/>
                  </a:lnTo>
                  <a:lnTo>
                    <a:pt x="1117960" y="420755"/>
                  </a:lnTo>
                  <a:lnTo>
                    <a:pt x="1103179" y="373817"/>
                  </a:lnTo>
                  <a:lnTo>
                    <a:pt x="1084375" y="328418"/>
                  </a:lnTo>
                  <a:lnTo>
                    <a:pt x="1061638" y="284775"/>
                  </a:lnTo>
                  <a:lnTo>
                    <a:pt x="1035058" y="243105"/>
                  </a:lnTo>
                  <a:lnTo>
                    <a:pt x="1004723" y="203623"/>
                  </a:lnTo>
                  <a:lnTo>
                    <a:pt x="970724" y="166547"/>
                  </a:lnTo>
                  <a:lnTo>
                    <a:pt x="933648" y="132552"/>
                  </a:lnTo>
                  <a:lnTo>
                    <a:pt x="894168" y="102219"/>
                  </a:lnTo>
                  <a:lnTo>
                    <a:pt x="852499" y="75639"/>
                  </a:lnTo>
                  <a:lnTo>
                    <a:pt x="808858" y="52901"/>
                  </a:lnTo>
                  <a:lnTo>
                    <a:pt x="773340" y="38188"/>
                  </a:lnTo>
                  <a:close/>
                </a:path>
              </a:pathLst>
            </a:custGeom>
            <a:solidFill>
              <a:srgbClr val="C1C3C3">
                <a:alpha val="1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67143" y="3864474"/>
              <a:ext cx="410845" cy="351155"/>
            </a:xfrm>
            <a:custGeom>
              <a:avLst/>
              <a:gdLst/>
              <a:ahLst/>
              <a:cxnLst/>
              <a:rect l="l" t="t" r="r" b="b"/>
              <a:pathLst>
                <a:path w="410844" h="351154">
                  <a:moveTo>
                    <a:pt x="40274" y="143071"/>
                  </a:moveTo>
                  <a:lnTo>
                    <a:pt x="3429" y="155016"/>
                  </a:lnTo>
                  <a:lnTo>
                    <a:pt x="469" y="184302"/>
                  </a:lnTo>
                  <a:lnTo>
                    <a:pt x="383" y="200289"/>
                  </a:lnTo>
                  <a:lnTo>
                    <a:pt x="285" y="213717"/>
                  </a:lnTo>
                  <a:lnTo>
                    <a:pt x="187" y="224508"/>
                  </a:lnTo>
                  <a:lnTo>
                    <a:pt x="63" y="234873"/>
                  </a:lnTo>
                  <a:lnTo>
                    <a:pt x="0" y="239699"/>
                  </a:lnTo>
                  <a:lnTo>
                    <a:pt x="234810" y="351015"/>
                  </a:lnTo>
                  <a:lnTo>
                    <a:pt x="408378" y="252366"/>
                  </a:lnTo>
                  <a:lnTo>
                    <a:pt x="172637" y="252366"/>
                  </a:lnTo>
                  <a:lnTo>
                    <a:pt x="141921" y="241178"/>
                  </a:lnTo>
                  <a:lnTo>
                    <a:pt x="118249" y="218147"/>
                  </a:lnTo>
                  <a:lnTo>
                    <a:pt x="83451" y="164337"/>
                  </a:lnTo>
                  <a:lnTo>
                    <a:pt x="71962" y="152303"/>
                  </a:lnTo>
                  <a:lnTo>
                    <a:pt x="57026" y="145056"/>
                  </a:lnTo>
                  <a:lnTo>
                    <a:pt x="40274" y="143071"/>
                  </a:lnTo>
                  <a:close/>
                </a:path>
                <a:path w="410844" h="351154">
                  <a:moveTo>
                    <a:pt x="371017" y="0"/>
                  </a:moveTo>
                  <a:lnTo>
                    <a:pt x="368909" y="0"/>
                  </a:lnTo>
                  <a:lnTo>
                    <a:pt x="352394" y="3038"/>
                  </a:lnTo>
                  <a:lnTo>
                    <a:pt x="338426" y="11445"/>
                  </a:lnTo>
                  <a:lnTo>
                    <a:pt x="328254" y="24163"/>
                  </a:lnTo>
                  <a:lnTo>
                    <a:pt x="323126" y="40131"/>
                  </a:lnTo>
                  <a:lnTo>
                    <a:pt x="321253" y="62917"/>
                  </a:lnTo>
                  <a:lnTo>
                    <a:pt x="321776" y="88164"/>
                  </a:lnTo>
                  <a:lnTo>
                    <a:pt x="325876" y="114471"/>
                  </a:lnTo>
                  <a:lnTo>
                    <a:pt x="334733" y="140436"/>
                  </a:lnTo>
                  <a:lnTo>
                    <a:pt x="337464" y="146392"/>
                  </a:lnTo>
                  <a:lnTo>
                    <a:pt x="337635" y="152303"/>
                  </a:lnTo>
                  <a:lnTo>
                    <a:pt x="236169" y="236283"/>
                  </a:lnTo>
                  <a:lnTo>
                    <a:pt x="172637" y="252366"/>
                  </a:lnTo>
                  <a:lnTo>
                    <a:pt x="408378" y="252366"/>
                  </a:lnTo>
                  <a:lnTo>
                    <a:pt x="410819" y="250978"/>
                  </a:lnTo>
                  <a:lnTo>
                    <a:pt x="409389" y="241178"/>
                  </a:lnTo>
                  <a:lnTo>
                    <a:pt x="380377" y="58216"/>
                  </a:lnTo>
                  <a:lnTo>
                    <a:pt x="378423" y="46503"/>
                  </a:lnTo>
                  <a:lnTo>
                    <a:pt x="377175" y="36706"/>
                  </a:lnTo>
                  <a:lnTo>
                    <a:pt x="376149" y="24163"/>
                  </a:lnTo>
                  <a:lnTo>
                    <a:pt x="374741" y="3038"/>
                  </a:lnTo>
                  <a:lnTo>
                    <a:pt x="374650" y="1650"/>
                  </a:lnTo>
                  <a:lnTo>
                    <a:pt x="372986" y="609"/>
                  </a:lnTo>
                  <a:lnTo>
                    <a:pt x="371017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87486" y="3755453"/>
              <a:ext cx="96526" cy="8695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063634" y="3867485"/>
              <a:ext cx="410845" cy="351155"/>
            </a:xfrm>
            <a:custGeom>
              <a:avLst/>
              <a:gdLst/>
              <a:ahLst/>
              <a:cxnLst/>
              <a:rect l="l" t="t" r="r" b="b"/>
              <a:pathLst>
                <a:path w="410844" h="351154">
                  <a:moveTo>
                    <a:pt x="40274" y="143071"/>
                  </a:moveTo>
                  <a:lnTo>
                    <a:pt x="3429" y="155016"/>
                  </a:lnTo>
                  <a:lnTo>
                    <a:pt x="469" y="184302"/>
                  </a:lnTo>
                  <a:lnTo>
                    <a:pt x="383" y="200289"/>
                  </a:lnTo>
                  <a:lnTo>
                    <a:pt x="285" y="213717"/>
                  </a:lnTo>
                  <a:lnTo>
                    <a:pt x="187" y="224508"/>
                  </a:lnTo>
                  <a:lnTo>
                    <a:pt x="63" y="234873"/>
                  </a:lnTo>
                  <a:lnTo>
                    <a:pt x="0" y="239699"/>
                  </a:lnTo>
                  <a:lnTo>
                    <a:pt x="234810" y="351015"/>
                  </a:lnTo>
                  <a:lnTo>
                    <a:pt x="408378" y="252366"/>
                  </a:lnTo>
                  <a:lnTo>
                    <a:pt x="172637" y="252366"/>
                  </a:lnTo>
                  <a:lnTo>
                    <a:pt x="141921" y="241178"/>
                  </a:lnTo>
                  <a:lnTo>
                    <a:pt x="118249" y="218147"/>
                  </a:lnTo>
                  <a:lnTo>
                    <a:pt x="83451" y="164337"/>
                  </a:lnTo>
                  <a:lnTo>
                    <a:pt x="71962" y="152303"/>
                  </a:lnTo>
                  <a:lnTo>
                    <a:pt x="57026" y="145056"/>
                  </a:lnTo>
                  <a:lnTo>
                    <a:pt x="40274" y="143071"/>
                  </a:lnTo>
                  <a:close/>
                </a:path>
                <a:path w="410844" h="351154">
                  <a:moveTo>
                    <a:pt x="371017" y="0"/>
                  </a:moveTo>
                  <a:lnTo>
                    <a:pt x="368909" y="0"/>
                  </a:lnTo>
                  <a:lnTo>
                    <a:pt x="352394" y="3038"/>
                  </a:lnTo>
                  <a:lnTo>
                    <a:pt x="338426" y="11445"/>
                  </a:lnTo>
                  <a:lnTo>
                    <a:pt x="328254" y="24163"/>
                  </a:lnTo>
                  <a:lnTo>
                    <a:pt x="323126" y="40131"/>
                  </a:lnTo>
                  <a:lnTo>
                    <a:pt x="321253" y="62917"/>
                  </a:lnTo>
                  <a:lnTo>
                    <a:pt x="321776" y="88164"/>
                  </a:lnTo>
                  <a:lnTo>
                    <a:pt x="325876" y="114471"/>
                  </a:lnTo>
                  <a:lnTo>
                    <a:pt x="334733" y="140436"/>
                  </a:lnTo>
                  <a:lnTo>
                    <a:pt x="337464" y="146392"/>
                  </a:lnTo>
                  <a:lnTo>
                    <a:pt x="337635" y="152303"/>
                  </a:lnTo>
                  <a:lnTo>
                    <a:pt x="236169" y="236283"/>
                  </a:lnTo>
                  <a:lnTo>
                    <a:pt x="172637" y="252366"/>
                  </a:lnTo>
                  <a:lnTo>
                    <a:pt x="408378" y="252366"/>
                  </a:lnTo>
                  <a:lnTo>
                    <a:pt x="410819" y="250978"/>
                  </a:lnTo>
                  <a:lnTo>
                    <a:pt x="409389" y="241178"/>
                  </a:lnTo>
                  <a:lnTo>
                    <a:pt x="380377" y="58216"/>
                  </a:lnTo>
                  <a:lnTo>
                    <a:pt x="378423" y="46503"/>
                  </a:lnTo>
                  <a:lnTo>
                    <a:pt x="377175" y="36706"/>
                  </a:lnTo>
                  <a:lnTo>
                    <a:pt x="376149" y="24163"/>
                  </a:lnTo>
                  <a:lnTo>
                    <a:pt x="374741" y="3038"/>
                  </a:lnTo>
                  <a:lnTo>
                    <a:pt x="374650" y="1650"/>
                  </a:lnTo>
                  <a:lnTo>
                    <a:pt x="372986" y="609"/>
                  </a:lnTo>
                  <a:lnTo>
                    <a:pt x="371017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1151</Words>
  <Application>Microsoft Office PowerPoint</Application>
  <PresentationFormat>Özel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Açılar</vt:lpstr>
      <vt:lpstr>ALPARSLAN ANADOLU LİSESİ REHBERLİK SERVİSİ</vt:lpstr>
      <vt:lpstr>PowerPoint Sunusu</vt:lpstr>
      <vt:lpstr>ŞİDDET, TOPLUMA İHANETTİR! Kadına yönelik şiddet; kadın- ların maruz kaldıkları fiziksel, cinsel, ekonomik ve psikolo- jik eylemler olarak karşımıza çıkıyor.</vt:lpstr>
      <vt:lpstr>PowerPoint Sunusu</vt:lpstr>
      <vt:lpstr>HER TÜRLÜ ŞİDDET GİBİ KADINA YÖNELİK ŞİDDET DE SUÇTUR!</vt:lpstr>
      <vt:lpstr>PowerPoint Sunusu</vt:lpstr>
      <vt:lpstr>PowerPoint Sunusu</vt:lpstr>
      <vt:lpstr>PowerPoint Sunusu</vt:lpstr>
      <vt:lpstr>PowerPoint Sunusu</vt:lpstr>
      <vt:lpstr>KADINA YÖNELİK ŞİDDET, MİLLİ DEĞERLERİMİZE SAYGISIZLIKTIR!</vt:lpstr>
      <vt:lpstr>PowerPoint Sunusu</vt:lpstr>
      <vt:lpstr>PowerPoint Sunusu</vt:lpstr>
      <vt:lpstr>PowerPoint Sunusu</vt:lpstr>
      <vt:lpstr>PowerPoint Sunusu</vt:lpstr>
      <vt:lpstr>PowerPoint Sunusu</vt:lpstr>
      <vt:lpstr>Şiddet Mağduru ve Tanıklarının Başvurabileceği Yerler ve Uygulamalar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ALPARSLAN ANADOLU LİSESİ REHBERLİK SERVİSİ</dc:title>
  <cp:lastModifiedBy>BAHAR</cp:lastModifiedBy>
  <cp:revision>2</cp:revision>
  <dcterms:created xsi:type="dcterms:W3CDTF">2025-03-27T07:55:58Z</dcterms:created>
  <dcterms:modified xsi:type="dcterms:W3CDTF">2025-03-27T08:08:51Z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2022-07-06T00:00:00Z</vt:filetime>
  </property>
  <property fmtid="{D5CDD505-2E9C-101B-9397-08002B2CF9AE}" pid="3" name="Creator">
    <vt:lpwstr>Adobe InDesign 17.3 (Windows)</vt:lpwstr>
  </property>
  <property fmtid="{D5CDD505-2E9C-101B-9397-08002B2CF9AE}" pid="4" name="LastSaved">
    <vt:filetime>2025-03-27T00:00:00Z</vt:filetime>
  </property>
  <property fmtid="{D5CDD505-2E9C-101B-9397-08002B2CF9AE}" pid="5" name="Producer">
    <vt:lpwstr>Adobe PDF Library 16.0.7</vt:lpwstr>
  </property>
</Properties>
</file>